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D6BBEB"/>
    <a:srgbClr val="E6E6E6"/>
    <a:srgbClr val="BF95DF"/>
    <a:srgbClr val="A365D1"/>
    <a:srgbClr val="F9F9F9"/>
    <a:srgbClr val="FF8181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42" autoAdjust="0"/>
    <p:restoredTop sz="94660"/>
  </p:normalViewPr>
  <p:slideViewPr>
    <p:cSldViewPr snapToGrid="0">
      <p:cViewPr>
        <p:scale>
          <a:sx n="75" d="100"/>
          <a:sy n="75" d="100"/>
        </p:scale>
        <p:origin x="1157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E5F5E-7A90-4A0B-9F19-E4F8894A3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D515F0-5D5F-47B9-9357-8D4E2FF0B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709D05-5863-4C5F-90EA-40B960D9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DFBAC6-4B99-4ABE-8C8C-1697C6A2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742D08-1152-4E47-86BC-1A431FD2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18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EEEC51-1F9B-4E60-931F-FC47BB3E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638DCF-F67F-426F-864A-D03C6B05F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CA4BBE-5351-41E3-8303-A03399B5A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8F0C2F-7F7B-4EA8-AF7F-443472BA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47BB6C-79AC-4B93-86C0-CE3F94DD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00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FA088D-77B7-41BE-B61A-B3B5EBE13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FBB7EC-A95C-4419-8CD1-5EBD099B5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465889-4B0B-4C88-ABB3-116332DA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019DA6-2588-4ED5-A741-B93596B3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35A92F-3D81-48B8-BE49-20F2791D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4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8E677-1C36-4A00-AE65-482132DCD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79139F-C943-4904-B8A0-0B0EACA3F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CB1ED5-85AD-47AF-A12C-6804ADB3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B16E3B-25A2-444A-835D-B8D7472C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09D46-1933-4ABD-9F88-D98C7108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62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BC5B7-4AA8-48A4-81F4-34331D3C2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848B7D-9641-4243-906B-E906C2A64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2D052-DAF7-4E18-8662-DEF9F133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E9C51E-A285-46DD-8269-5A5D9FB8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98A6AD-B970-4111-9B8D-344307B04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37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64BFF-E987-4C1B-94B1-5E1BDBA9B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F812CA-8043-4360-ADAC-D42C79F5C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43AE05-5F05-49DD-AA99-FF31CDAC9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183E70-40F7-4C40-ADF2-235A6938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DB2F80-A1AC-4B87-8A01-4605B06C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A6A152-9BA4-4EAA-B873-CA57ADE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0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08EB1-29AE-4803-9D6B-930FEBFF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08AEC8-3085-4CF5-A2F3-45B3905B9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1ED7A5-BFB0-4B0A-85A9-E5BD7CF9A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A139AF8-BF08-4176-B8A3-DF1E0F1DF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4CB07C8-6E17-40C3-8375-A49E72409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7F0DBBB-16A7-48E4-A842-780D6A90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B99B27-1690-4138-91C7-486DDFE8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007068-2669-4AC6-9671-2E1FEDAF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7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16780-A287-4DE1-A140-764A959DA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C1ED99-C939-4B1C-A8DC-94D2298E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98E224-DF86-4E11-908B-437F13B1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E500F7-C1BC-4F12-A040-50340125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90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F74A0BF-88EF-4A3A-900B-AE94682F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9A2099-3A79-4E5F-86F1-97095055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413FB1-15FF-4A15-A408-DE82A37B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39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78EE6-DB71-45C6-8376-C14DC7F1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A26D4-D6EE-4F00-BB36-D9B1A8FE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190BED-C33C-4155-B852-7D2D3FF77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F65F4D-8258-4AF7-B52D-FF994A75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28F2EA-4BC6-498B-8E51-5C5492C9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FC31DE-4A33-4548-829A-B03B3ECC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53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074E4-4A6B-4D22-9E52-8EFD70143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3ED06F-9866-4200-9481-B53200827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C71F36-1CD7-478E-A72E-24CF3BD09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858253-D270-4371-80FC-BB38B752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AC8902-A1E2-4734-ADEB-F4FF92D37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93E9A0-D3A1-4A5E-95E3-2D71D5D4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6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7F978C-247D-4573-BEDF-97C2542A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899B3B-AFB7-4B87-B576-407E2A584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97D8D6-8B6C-4D85-9102-F641F1518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0AB1-E237-4F27-8BDC-231F2442C448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51226F-A804-4626-AC14-100358476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1407EF-B7AF-4396-8F0E-205516D5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4D9A-6288-48E2-B0B2-893AA62D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6">
            <a:extLst>
              <a:ext uri="{FF2B5EF4-FFF2-40B4-BE49-F238E27FC236}">
                <a16:creationId xmlns:a16="http://schemas.microsoft.com/office/drawing/2014/main" id="{3814D027-1082-4570-9682-3102DB322B38}"/>
              </a:ext>
            </a:extLst>
          </p:cNvPr>
          <p:cNvSpPr/>
          <p:nvPr/>
        </p:nvSpPr>
        <p:spPr>
          <a:xfrm>
            <a:off x="1118787" y="277956"/>
            <a:ext cx="187324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Explore</a:t>
            </a:r>
          </a:p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36">
            <a:extLst>
              <a:ext uri="{FF2B5EF4-FFF2-40B4-BE49-F238E27FC236}">
                <a16:creationId xmlns:a16="http://schemas.microsoft.com/office/drawing/2014/main" id="{9CA10B0D-91F1-4233-A328-9B9483692A1A}"/>
              </a:ext>
            </a:extLst>
          </p:cNvPr>
          <p:cNvSpPr/>
          <p:nvPr/>
        </p:nvSpPr>
        <p:spPr>
          <a:xfrm>
            <a:off x="2913949" y="277956"/>
            <a:ext cx="187324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Consider</a:t>
            </a:r>
          </a:p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D959445D-8BFF-4F16-9DC8-040AE0DB300F}"/>
              </a:ext>
            </a:extLst>
          </p:cNvPr>
          <p:cNvSpPr/>
          <p:nvPr/>
        </p:nvSpPr>
        <p:spPr>
          <a:xfrm>
            <a:off x="4705820" y="277956"/>
            <a:ext cx="1793415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Purchase</a:t>
            </a:r>
          </a:p>
          <a:p>
            <a:pPr algn="ctr"/>
            <a:endParaRPr lang="en-US" sz="1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36">
            <a:extLst>
              <a:ext uri="{FF2B5EF4-FFF2-40B4-BE49-F238E27FC236}">
                <a16:creationId xmlns:a16="http://schemas.microsoft.com/office/drawing/2014/main" id="{E7A25070-61BE-4849-8626-3E03308787D2}"/>
              </a:ext>
            </a:extLst>
          </p:cNvPr>
          <p:cNvSpPr/>
          <p:nvPr/>
        </p:nvSpPr>
        <p:spPr>
          <a:xfrm>
            <a:off x="6502599" y="276634"/>
            <a:ext cx="190458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A365D1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Experiencing / Use</a:t>
            </a:r>
          </a:p>
        </p:txBody>
      </p:sp>
      <p:sp>
        <p:nvSpPr>
          <p:cNvPr id="8" name="Freeform 36">
            <a:extLst>
              <a:ext uri="{FF2B5EF4-FFF2-40B4-BE49-F238E27FC236}">
                <a16:creationId xmlns:a16="http://schemas.microsoft.com/office/drawing/2014/main" id="{902A8BCB-A392-4BB9-BE7E-5146D372C303}"/>
              </a:ext>
            </a:extLst>
          </p:cNvPr>
          <p:cNvSpPr/>
          <p:nvPr/>
        </p:nvSpPr>
        <p:spPr>
          <a:xfrm>
            <a:off x="8304547" y="273482"/>
            <a:ext cx="1894326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BF95DF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Advocate</a:t>
            </a:r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78EF4181-73AE-481D-A477-FBD105472554}"/>
              </a:ext>
            </a:extLst>
          </p:cNvPr>
          <p:cNvSpPr/>
          <p:nvPr/>
        </p:nvSpPr>
        <p:spPr>
          <a:xfrm>
            <a:off x="10120972" y="268465"/>
            <a:ext cx="1904586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D6BBEB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Look forward</a:t>
            </a:r>
          </a:p>
        </p:txBody>
      </p:sp>
      <p:sp>
        <p:nvSpPr>
          <p:cNvPr id="20" name="Rectangle: Rounded Corners 4">
            <a:extLst>
              <a:ext uri="{FF2B5EF4-FFF2-40B4-BE49-F238E27FC236}">
                <a16:creationId xmlns:a16="http://schemas.microsoft.com/office/drawing/2014/main" id="{CAD7B2C6-A83D-43C7-94B2-4DB52FD284A4}"/>
              </a:ext>
            </a:extLst>
          </p:cNvPr>
          <p:cNvSpPr/>
          <p:nvPr/>
        </p:nvSpPr>
        <p:spPr>
          <a:xfrm>
            <a:off x="1169926" y="789884"/>
            <a:ext cx="1744023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4">
            <a:extLst>
              <a:ext uri="{FF2B5EF4-FFF2-40B4-BE49-F238E27FC236}">
                <a16:creationId xmlns:a16="http://schemas.microsoft.com/office/drawing/2014/main" id="{7E94F50E-6EFA-4905-9E85-49661CDB4476}"/>
              </a:ext>
            </a:extLst>
          </p:cNvPr>
          <p:cNvSpPr/>
          <p:nvPr/>
        </p:nvSpPr>
        <p:spPr>
          <a:xfrm>
            <a:off x="1145508" y="4652348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: Rounded Corners 4">
            <a:extLst>
              <a:ext uri="{FF2B5EF4-FFF2-40B4-BE49-F238E27FC236}">
                <a16:creationId xmlns:a16="http://schemas.microsoft.com/office/drawing/2014/main" id="{F4C4E4D9-63E0-47D1-9052-74CA9D2DD7BE}"/>
              </a:ext>
            </a:extLst>
          </p:cNvPr>
          <p:cNvSpPr/>
          <p:nvPr/>
        </p:nvSpPr>
        <p:spPr>
          <a:xfrm>
            <a:off x="2937194" y="4652348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: Rounded Corners 4">
            <a:extLst>
              <a:ext uri="{FF2B5EF4-FFF2-40B4-BE49-F238E27FC236}">
                <a16:creationId xmlns:a16="http://schemas.microsoft.com/office/drawing/2014/main" id="{BF136B59-4E1D-4634-91F8-875FBF024343}"/>
              </a:ext>
            </a:extLst>
          </p:cNvPr>
          <p:cNvSpPr/>
          <p:nvPr/>
        </p:nvSpPr>
        <p:spPr>
          <a:xfrm>
            <a:off x="4728880" y="4652348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: Rounded Corners 4">
            <a:extLst>
              <a:ext uri="{FF2B5EF4-FFF2-40B4-BE49-F238E27FC236}">
                <a16:creationId xmlns:a16="http://schemas.microsoft.com/office/drawing/2014/main" id="{109032C8-C196-48DA-869D-835174152800}"/>
              </a:ext>
            </a:extLst>
          </p:cNvPr>
          <p:cNvSpPr/>
          <p:nvPr/>
        </p:nvSpPr>
        <p:spPr>
          <a:xfrm>
            <a:off x="6612091" y="4627363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: Rounded Corners 4">
            <a:extLst>
              <a:ext uri="{FF2B5EF4-FFF2-40B4-BE49-F238E27FC236}">
                <a16:creationId xmlns:a16="http://schemas.microsoft.com/office/drawing/2014/main" id="{9F42DAE8-A390-4195-9DF3-D61E8C6A3CD6}"/>
              </a:ext>
            </a:extLst>
          </p:cNvPr>
          <p:cNvSpPr/>
          <p:nvPr/>
        </p:nvSpPr>
        <p:spPr>
          <a:xfrm>
            <a:off x="8403777" y="4627363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: Rounded Corners 4">
            <a:extLst>
              <a:ext uri="{FF2B5EF4-FFF2-40B4-BE49-F238E27FC236}">
                <a16:creationId xmlns:a16="http://schemas.microsoft.com/office/drawing/2014/main" id="{AD5A6E13-C7A0-4AA4-B07E-25DCFE49B083}"/>
              </a:ext>
            </a:extLst>
          </p:cNvPr>
          <p:cNvSpPr/>
          <p:nvPr/>
        </p:nvSpPr>
        <p:spPr>
          <a:xfrm>
            <a:off x="10195463" y="4627363"/>
            <a:ext cx="1735020" cy="1226988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9F5A743E-5E6E-468A-801A-8FFCDEE0BCFE}"/>
              </a:ext>
            </a:extLst>
          </p:cNvPr>
          <p:cNvSpPr/>
          <p:nvPr/>
        </p:nvSpPr>
        <p:spPr>
          <a:xfrm>
            <a:off x="2196353" y="4352006"/>
            <a:ext cx="9914965" cy="1376082"/>
          </a:xfrm>
          <a:custGeom>
            <a:avLst/>
            <a:gdLst>
              <a:gd name="connsiteX0" fmla="*/ 0 w 9914965"/>
              <a:gd name="connsiteY0" fmla="*/ 143435 h 1376082"/>
              <a:gd name="connsiteX1" fmla="*/ 2393576 w 9914965"/>
              <a:gd name="connsiteY1" fmla="*/ 215153 h 1376082"/>
              <a:gd name="connsiteX2" fmla="*/ 4222376 w 9914965"/>
              <a:gd name="connsiteY2" fmla="*/ 210671 h 1376082"/>
              <a:gd name="connsiteX3" fmla="*/ 6122894 w 9914965"/>
              <a:gd name="connsiteY3" fmla="*/ 560294 h 1376082"/>
              <a:gd name="connsiteX4" fmla="*/ 8027894 w 9914965"/>
              <a:gd name="connsiteY4" fmla="*/ 900953 h 1376082"/>
              <a:gd name="connsiteX5" fmla="*/ 9327776 w 9914965"/>
              <a:gd name="connsiteY5" fmla="*/ 0 h 1376082"/>
              <a:gd name="connsiteX6" fmla="*/ 9914965 w 9914965"/>
              <a:gd name="connsiteY6" fmla="*/ 340659 h 1376082"/>
              <a:gd name="connsiteX7" fmla="*/ 7646894 w 9914965"/>
              <a:gd name="connsiteY7" fmla="*/ 1340224 h 1376082"/>
              <a:gd name="connsiteX8" fmla="*/ 5719482 w 9914965"/>
              <a:gd name="connsiteY8" fmla="*/ 918882 h 1376082"/>
              <a:gd name="connsiteX9" fmla="*/ 3774141 w 9914965"/>
              <a:gd name="connsiteY9" fmla="*/ 963706 h 1376082"/>
              <a:gd name="connsiteX10" fmla="*/ 2061882 w 9914965"/>
              <a:gd name="connsiteY10" fmla="*/ 623047 h 1376082"/>
              <a:gd name="connsiteX11" fmla="*/ 62753 w 9914965"/>
              <a:gd name="connsiteY11" fmla="*/ 1376082 h 1376082"/>
              <a:gd name="connsiteX12" fmla="*/ 0 w 9914965"/>
              <a:gd name="connsiteY12" fmla="*/ 143435 h 1376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14965" h="1376082">
                <a:moveTo>
                  <a:pt x="0" y="143435"/>
                </a:moveTo>
                <a:lnTo>
                  <a:pt x="2393576" y="215153"/>
                </a:lnTo>
                <a:lnTo>
                  <a:pt x="4222376" y="210671"/>
                </a:lnTo>
                <a:lnTo>
                  <a:pt x="6122894" y="560294"/>
                </a:lnTo>
                <a:lnTo>
                  <a:pt x="8027894" y="900953"/>
                </a:lnTo>
                <a:lnTo>
                  <a:pt x="9327776" y="0"/>
                </a:lnTo>
                <a:lnTo>
                  <a:pt x="9914965" y="340659"/>
                </a:lnTo>
                <a:lnTo>
                  <a:pt x="7646894" y="1340224"/>
                </a:lnTo>
                <a:lnTo>
                  <a:pt x="5719482" y="918882"/>
                </a:lnTo>
                <a:lnTo>
                  <a:pt x="3774141" y="963706"/>
                </a:lnTo>
                <a:lnTo>
                  <a:pt x="2061882" y="623047"/>
                </a:lnTo>
                <a:lnTo>
                  <a:pt x="62753" y="1376082"/>
                </a:lnTo>
                <a:lnTo>
                  <a:pt x="0" y="143435"/>
                </a:lnTo>
                <a:close/>
              </a:path>
            </a:pathLst>
          </a:cu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168BEF7C-50EA-4767-8C41-5EEF1D2B1962}"/>
              </a:ext>
            </a:extLst>
          </p:cNvPr>
          <p:cNvGrpSpPr/>
          <p:nvPr/>
        </p:nvGrpSpPr>
        <p:grpSpPr>
          <a:xfrm>
            <a:off x="1293513" y="5110219"/>
            <a:ext cx="783222" cy="663132"/>
            <a:chOff x="1782966" y="5519928"/>
            <a:chExt cx="783222" cy="663132"/>
          </a:xfrm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6B825163-201C-4F4C-B3EC-66530DC163D4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DA8C4E9D-0D12-4EE7-B1EB-0484B2CA97C3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>
              <a:extLst>
                <a:ext uri="{FF2B5EF4-FFF2-40B4-BE49-F238E27FC236}">
                  <a16:creationId xmlns:a16="http://schemas.microsoft.com/office/drawing/2014/main" id="{17826B63-6CE3-4871-AD57-F2EFF255CC9B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3139BEDC-5B0F-4CAC-9E68-5592E3D12042}"/>
              </a:ext>
            </a:extLst>
          </p:cNvPr>
          <p:cNvGrpSpPr/>
          <p:nvPr/>
        </p:nvGrpSpPr>
        <p:grpSpPr>
          <a:xfrm>
            <a:off x="3981385" y="4789587"/>
            <a:ext cx="539038" cy="995294"/>
            <a:chOff x="2645583" y="5334893"/>
            <a:chExt cx="539038" cy="995294"/>
          </a:xfrm>
        </p:grpSpPr>
        <p:sp>
          <p:nvSpPr>
            <p:cNvPr id="91" name="Rectangle: Rounded Corners 4">
              <a:extLst>
                <a:ext uri="{FF2B5EF4-FFF2-40B4-BE49-F238E27FC236}">
                  <a16:creationId xmlns:a16="http://schemas.microsoft.com/office/drawing/2014/main" id="{AD3FB3B6-C377-426A-A886-53A442079486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AutoShape 117">
              <a:extLst>
                <a:ext uri="{FF2B5EF4-FFF2-40B4-BE49-F238E27FC236}">
                  <a16:creationId xmlns:a16="http://schemas.microsoft.com/office/drawing/2014/main" id="{0791AAC7-090D-4877-B7F4-A7C50FBB3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93" name="Group 171">
              <a:extLst>
                <a:ext uri="{FF2B5EF4-FFF2-40B4-BE49-F238E27FC236}">
                  <a16:creationId xmlns:a16="http://schemas.microsoft.com/office/drawing/2014/main" id="{F8B13372-140A-410D-A808-FC26D56FD18B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100" name="AutoShape 147">
                <a:extLst>
                  <a:ext uri="{FF2B5EF4-FFF2-40B4-BE49-F238E27FC236}">
                    <a16:creationId xmlns:a16="http://schemas.microsoft.com/office/drawing/2014/main" id="{FC13242B-AA44-4BEA-B957-A2BF2C137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01" name="AutoShape 148">
                <a:extLst>
                  <a:ext uri="{FF2B5EF4-FFF2-40B4-BE49-F238E27FC236}">
                    <a16:creationId xmlns:a16="http://schemas.microsoft.com/office/drawing/2014/main" id="{406B1F47-F28F-4A5E-BABF-79B0C1C1A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94" name="Group 91">
              <a:extLst>
                <a:ext uri="{FF2B5EF4-FFF2-40B4-BE49-F238E27FC236}">
                  <a16:creationId xmlns:a16="http://schemas.microsoft.com/office/drawing/2014/main" id="{EE7205A6-4C83-48D8-A8E3-79A159B3C3E2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98" name="AutoShape 81">
                <a:extLst>
                  <a:ext uri="{FF2B5EF4-FFF2-40B4-BE49-F238E27FC236}">
                    <a16:creationId xmlns:a16="http://schemas.microsoft.com/office/drawing/2014/main" id="{222A17FF-1758-4710-999B-C331DEE695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99" name="AutoShape 82">
                <a:extLst>
                  <a:ext uri="{FF2B5EF4-FFF2-40B4-BE49-F238E27FC236}">
                    <a16:creationId xmlns:a16="http://schemas.microsoft.com/office/drawing/2014/main" id="{AC814C4B-D856-46F5-B738-6010BBFE5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99F8B049-2605-46AB-8795-5AE2A018C3DD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EEF23945-0520-466E-8FC1-86D1857BEFAF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C9AC6245-F30A-4148-8A42-2D1AF7BB9D60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A0FCC2B4-356A-443F-B4F3-F67988B8E59A}"/>
              </a:ext>
            </a:extLst>
          </p:cNvPr>
          <p:cNvGrpSpPr/>
          <p:nvPr/>
        </p:nvGrpSpPr>
        <p:grpSpPr>
          <a:xfrm>
            <a:off x="5734296" y="4783142"/>
            <a:ext cx="539038" cy="995294"/>
            <a:chOff x="2645583" y="5334893"/>
            <a:chExt cx="539038" cy="995294"/>
          </a:xfrm>
        </p:grpSpPr>
        <p:sp>
          <p:nvSpPr>
            <p:cNvPr id="103" name="Rectangle: Rounded Corners 4">
              <a:extLst>
                <a:ext uri="{FF2B5EF4-FFF2-40B4-BE49-F238E27FC236}">
                  <a16:creationId xmlns:a16="http://schemas.microsoft.com/office/drawing/2014/main" id="{A1633DD1-CDC8-4F49-8BB5-8E264D0B843E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AutoShape 117">
              <a:extLst>
                <a:ext uri="{FF2B5EF4-FFF2-40B4-BE49-F238E27FC236}">
                  <a16:creationId xmlns:a16="http://schemas.microsoft.com/office/drawing/2014/main" id="{48CB48CE-9C2A-4FC9-890A-8A27DC68B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105" name="Group 171">
              <a:extLst>
                <a:ext uri="{FF2B5EF4-FFF2-40B4-BE49-F238E27FC236}">
                  <a16:creationId xmlns:a16="http://schemas.microsoft.com/office/drawing/2014/main" id="{65B2CDAA-669F-4451-947D-39F54DA4CA67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112" name="AutoShape 147">
                <a:extLst>
                  <a:ext uri="{FF2B5EF4-FFF2-40B4-BE49-F238E27FC236}">
                    <a16:creationId xmlns:a16="http://schemas.microsoft.com/office/drawing/2014/main" id="{95238791-CE53-4C32-B802-46D9E9456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13" name="AutoShape 148">
                <a:extLst>
                  <a:ext uri="{FF2B5EF4-FFF2-40B4-BE49-F238E27FC236}">
                    <a16:creationId xmlns:a16="http://schemas.microsoft.com/office/drawing/2014/main" id="{F3963D80-EDB0-42E1-B773-B5002B3D7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106" name="Group 91">
              <a:extLst>
                <a:ext uri="{FF2B5EF4-FFF2-40B4-BE49-F238E27FC236}">
                  <a16:creationId xmlns:a16="http://schemas.microsoft.com/office/drawing/2014/main" id="{51513EF1-330E-49F0-B51F-BB38975420C0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110" name="AutoShape 81">
                <a:extLst>
                  <a:ext uri="{FF2B5EF4-FFF2-40B4-BE49-F238E27FC236}">
                    <a16:creationId xmlns:a16="http://schemas.microsoft.com/office/drawing/2014/main" id="{DFA0EFC9-7105-41F6-BA4A-DA6C4946AB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11" name="AutoShape 82">
                <a:extLst>
                  <a:ext uri="{FF2B5EF4-FFF2-40B4-BE49-F238E27FC236}">
                    <a16:creationId xmlns:a16="http://schemas.microsoft.com/office/drawing/2014/main" id="{80F509A5-6320-459C-ABCD-2267B5B8D3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2C78AC12-0C86-4062-B009-9DBC06E3BD88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A1834839-EB86-4D5D-9E8A-6805FD77DE05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3AECC7E9-0090-4736-8BD8-2461A912A0FD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EBF1A41D-EF98-43D7-94F2-8E0A48F077F7}"/>
              </a:ext>
            </a:extLst>
          </p:cNvPr>
          <p:cNvGrpSpPr/>
          <p:nvPr/>
        </p:nvGrpSpPr>
        <p:grpSpPr>
          <a:xfrm>
            <a:off x="7660176" y="4758157"/>
            <a:ext cx="539038" cy="995294"/>
            <a:chOff x="2645583" y="5334893"/>
            <a:chExt cx="539038" cy="995294"/>
          </a:xfrm>
        </p:grpSpPr>
        <p:sp>
          <p:nvSpPr>
            <p:cNvPr id="115" name="Rectangle: Rounded Corners 4">
              <a:extLst>
                <a:ext uri="{FF2B5EF4-FFF2-40B4-BE49-F238E27FC236}">
                  <a16:creationId xmlns:a16="http://schemas.microsoft.com/office/drawing/2014/main" id="{7323BBE6-7789-4594-9224-B9E7C0CEEF8C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AutoShape 117">
              <a:extLst>
                <a:ext uri="{FF2B5EF4-FFF2-40B4-BE49-F238E27FC236}">
                  <a16:creationId xmlns:a16="http://schemas.microsoft.com/office/drawing/2014/main" id="{59B3484E-1389-4BFE-B288-63C3337E6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117" name="Group 171">
              <a:extLst>
                <a:ext uri="{FF2B5EF4-FFF2-40B4-BE49-F238E27FC236}">
                  <a16:creationId xmlns:a16="http://schemas.microsoft.com/office/drawing/2014/main" id="{6E268471-48FA-4725-AA5B-599DFA0EFEFF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124" name="AutoShape 147">
                <a:extLst>
                  <a:ext uri="{FF2B5EF4-FFF2-40B4-BE49-F238E27FC236}">
                    <a16:creationId xmlns:a16="http://schemas.microsoft.com/office/drawing/2014/main" id="{698648D1-0EC7-499F-B113-5D81DFBA0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25" name="AutoShape 148">
                <a:extLst>
                  <a:ext uri="{FF2B5EF4-FFF2-40B4-BE49-F238E27FC236}">
                    <a16:creationId xmlns:a16="http://schemas.microsoft.com/office/drawing/2014/main" id="{3DD36BC8-CEA3-49B7-AA27-E63DB31B8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118" name="Group 91">
              <a:extLst>
                <a:ext uri="{FF2B5EF4-FFF2-40B4-BE49-F238E27FC236}">
                  <a16:creationId xmlns:a16="http://schemas.microsoft.com/office/drawing/2014/main" id="{29E4B7E5-7142-4682-B7AD-0B60DF5523B7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122" name="AutoShape 81">
                <a:extLst>
                  <a:ext uri="{FF2B5EF4-FFF2-40B4-BE49-F238E27FC236}">
                    <a16:creationId xmlns:a16="http://schemas.microsoft.com/office/drawing/2014/main" id="{3F636BB1-8DF6-4D6B-B103-C21832B833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23" name="AutoShape 82">
                <a:extLst>
                  <a:ext uri="{FF2B5EF4-FFF2-40B4-BE49-F238E27FC236}">
                    <a16:creationId xmlns:a16="http://schemas.microsoft.com/office/drawing/2014/main" id="{DA7978DC-A72E-42B8-B993-595918C57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D3FA2B69-1339-40A5-9A04-663EACA4393D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BD31D4D4-8A93-4524-B2FB-A160B7C5B939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DEC22C8A-34DD-4EDA-9F03-A9FDD8B11548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98C326E2-C6D9-4BAA-B407-C0CD8DFC2707}"/>
              </a:ext>
            </a:extLst>
          </p:cNvPr>
          <p:cNvGrpSpPr/>
          <p:nvPr/>
        </p:nvGrpSpPr>
        <p:grpSpPr>
          <a:xfrm>
            <a:off x="9478561" y="4763547"/>
            <a:ext cx="539038" cy="995294"/>
            <a:chOff x="2645583" y="5334893"/>
            <a:chExt cx="539038" cy="995294"/>
          </a:xfrm>
        </p:grpSpPr>
        <p:sp>
          <p:nvSpPr>
            <p:cNvPr id="127" name="Rectangle: Rounded Corners 4">
              <a:extLst>
                <a:ext uri="{FF2B5EF4-FFF2-40B4-BE49-F238E27FC236}">
                  <a16:creationId xmlns:a16="http://schemas.microsoft.com/office/drawing/2014/main" id="{493BEB50-BBD2-4332-B100-1534AC3DD666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AutoShape 117">
              <a:extLst>
                <a:ext uri="{FF2B5EF4-FFF2-40B4-BE49-F238E27FC236}">
                  <a16:creationId xmlns:a16="http://schemas.microsoft.com/office/drawing/2014/main" id="{9A87AC2C-500A-4574-8226-6FA7D75F9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129" name="Group 171">
              <a:extLst>
                <a:ext uri="{FF2B5EF4-FFF2-40B4-BE49-F238E27FC236}">
                  <a16:creationId xmlns:a16="http://schemas.microsoft.com/office/drawing/2014/main" id="{799E9CC1-B1DF-405C-944C-6F97230EA046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136" name="AutoShape 147">
                <a:extLst>
                  <a:ext uri="{FF2B5EF4-FFF2-40B4-BE49-F238E27FC236}">
                    <a16:creationId xmlns:a16="http://schemas.microsoft.com/office/drawing/2014/main" id="{7A6D032E-5E05-44FA-AFC7-256B670D4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37" name="AutoShape 148">
                <a:extLst>
                  <a:ext uri="{FF2B5EF4-FFF2-40B4-BE49-F238E27FC236}">
                    <a16:creationId xmlns:a16="http://schemas.microsoft.com/office/drawing/2014/main" id="{B89B6A96-355E-4557-B4D9-AB4CFAC04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130" name="Group 91">
              <a:extLst>
                <a:ext uri="{FF2B5EF4-FFF2-40B4-BE49-F238E27FC236}">
                  <a16:creationId xmlns:a16="http://schemas.microsoft.com/office/drawing/2014/main" id="{9B42E12B-D279-44C8-88CC-46E0387B0BA8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134" name="AutoShape 81">
                <a:extLst>
                  <a:ext uri="{FF2B5EF4-FFF2-40B4-BE49-F238E27FC236}">
                    <a16:creationId xmlns:a16="http://schemas.microsoft.com/office/drawing/2014/main" id="{2F406E15-9BE4-441A-8E34-315FCF3B06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35" name="AutoShape 82">
                <a:extLst>
                  <a:ext uri="{FF2B5EF4-FFF2-40B4-BE49-F238E27FC236}">
                    <a16:creationId xmlns:a16="http://schemas.microsoft.com/office/drawing/2014/main" id="{6BA58AE4-CFB7-4440-9045-D2F4AA30E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2F2262F2-AA92-44FC-8FB0-F5F9340EF98E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A30D3D31-E596-4F6C-95CD-259BBEF11A18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928C708D-9112-4E82-A6C8-C6DB2A66BFCC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03EEA275-5A33-4976-9E91-DB37AB35144E}"/>
              </a:ext>
            </a:extLst>
          </p:cNvPr>
          <p:cNvGrpSpPr/>
          <p:nvPr/>
        </p:nvGrpSpPr>
        <p:grpSpPr>
          <a:xfrm>
            <a:off x="11204267" y="4758988"/>
            <a:ext cx="539038" cy="995294"/>
            <a:chOff x="2645583" y="5334893"/>
            <a:chExt cx="539038" cy="995294"/>
          </a:xfrm>
        </p:grpSpPr>
        <p:sp>
          <p:nvSpPr>
            <p:cNvPr id="139" name="Rectangle: Rounded Corners 4">
              <a:extLst>
                <a:ext uri="{FF2B5EF4-FFF2-40B4-BE49-F238E27FC236}">
                  <a16:creationId xmlns:a16="http://schemas.microsoft.com/office/drawing/2014/main" id="{FEC7FA1B-E063-4DCB-B9AF-3BAC1C44804E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AutoShape 117">
              <a:extLst>
                <a:ext uri="{FF2B5EF4-FFF2-40B4-BE49-F238E27FC236}">
                  <a16:creationId xmlns:a16="http://schemas.microsoft.com/office/drawing/2014/main" id="{229C5D7C-D24A-4EEC-B030-6C4B44144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141" name="Group 171">
              <a:extLst>
                <a:ext uri="{FF2B5EF4-FFF2-40B4-BE49-F238E27FC236}">
                  <a16:creationId xmlns:a16="http://schemas.microsoft.com/office/drawing/2014/main" id="{59394F6A-BF6A-456E-B9FF-4D432DCE8020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148" name="AutoShape 147">
                <a:extLst>
                  <a:ext uri="{FF2B5EF4-FFF2-40B4-BE49-F238E27FC236}">
                    <a16:creationId xmlns:a16="http://schemas.microsoft.com/office/drawing/2014/main" id="{A1AAABF5-0637-4B90-A250-D8CC6636F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49" name="AutoShape 148">
                <a:extLst>
                  <a:ext uri="{FF2B5EF4-FFF2-40B4-BE49-F238E27FC236}">
                    <a16:creationId xmlns:a16="http://schemas.microsoft.com/office/drawing/2014/main" id="{F707EA42-93A4-4CDD-BAA6-EF8489698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142" name="Group 91">
              <a:extLst>
                <a:ext uri="{FF2B5EF4-FFF2-40B4-BE49-F238E27FC236}">
                  <a16:creationId xmlns:a16="http://schemas.microsoft.com/office/drawing/2014/main" id="{78288220-76DA-4C8E-A3F0-BA524BB1DB07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146" name="AutoShape 81">
                <a:extLst>
                  <a:ext uri="{FF2B5EF4-FFF2-40B4-BE49-F238E27FC236}">
                    <a16:creationId xmlns:a16="http://schemas.microsoft.com/office/drawing/2014/main" id="{BF1319D5-C0C0-4469-8B8F-63B34FAE7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147" name="AutoShape 82">
                <a:extLst>
                  <a:ext uri="{FF2B5EF4-FFF2-40B4-BE49-F238E27FC236}">
                    <a16:creationId xmlns:a16="http://schemas.microsoft.com/office/drawing/2014/main" id="{6ACE59EC-EC51-47CE-AB51-51F49F9F5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879F288C-A0B7-4115-A8FA-9A5484184E70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Ellipse 143">
              <a:extLst>
                <a:ext uri="{FF2B5EF4-FFF2-40B4-BE49-F238E27FC236}">
                  <a16:creationId xmlns:a16="http://schemas.microsoft.com/office/drawing/2014/main" id="{CC846E5D-D878-4112-A5A8-BBDA79F369D6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94A6BD52-378B-4BC1-A84E-1FD13919D5DE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4" name="Rectangle: Rounded Corners 4">
            <a:extLst>
              <a:ext uri="{FF2B5EF4-FFF2-40B4-BE49-F238E27FC236}">
                <a16:creationId xmlns:a16="http://schemas.microsoft.com/office/drawing/2014/main" id="{93F37BF0-17DC-43DB-BCB1-937B3B282E56}"/>
              </a:ext>
            </a:extLst>
          </p:cNvPr>
          <p:cNvSpPr/>
          <p:nvPr/>
        </p:nvSpPr>
        <p:spPr>
          <a:xfrm>
            <a:off x="10206135" y="5953443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Freeform 36">
            <a:extLst>
              <a:ext uri="{FF2B5EF4-FFF2-40B4-BE49-F238E27FC236}">
                <a16:creationId xmlns:a16="http://schemas.microsoft.com/office/drawing/2014/main" id="{B79281F3-AC30-493E-AEB1-90BF51D678D9}"/>
              </a:ext>
            </a:extLst>
          </p:cNvPr>
          <p:cNvSpPr/>
          <p:nvPr/>
        </p:nvSpPr>
        <p:spPr>
          <a:xfrm rot="5400000">
            <a:off x="1027" y="891543"/>
            <a:ext cx="1184733" cy="952151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24000" rIns="216000" rtlCol="0" anchor="ctr">
            <a:normAutofit/>
          </a:bodyPr>
          <a:lstStyle/>
          <a:p>
            <a:endParaRPr lang="en-US" sz="11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id="{738627A7-86B3-4064-87CD-62DCA050989F}"/>
              </a:ext>
            </a:extLst>
          </p:cNvPr>
          <p:cNvSpPr txBox="1"/>
          <p:nvPr/>
        </p:nvSpPr>
        <p:spPr>
          <a:xfrm>
            <a:off x="138816" y="1463024"/>
            <a:ext cx="9521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Habits</a:t>
            </a:r>
            <a:b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&amp; Pains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2AE9576-D2A6-4D65-AFC6-5115DF589252}"/>
              </a:ext>
            </a:extLst>
          </p:cNvPr>
          <p:cNvGrpSpPr/>
          <p:nvPr/>
        </p:nvGrpSpPr>
        <p:grpSpPr>
          <a:xfrm>
            <a:off x="109484" y="4607604"/>
            <a:ext cx="959985" cy="1226988"/>
            <a:chOff x="117318" y="4682162"/>
            <a:chExt cx="959985" cy="1226988"/>
          </a:xfrm>
        </p:grpSpPr>
        <p:sp>
          <p:nvSpPr>
            <p:cNvPr id="200" name="Freeform 36">
              <a:extLst>
                <a:ext uri="{FF2B5EF4-FFF2-40B4-BE49-F238E27FC236}">
                  <a16:creationId xmlns:a16="http://schemas.microsoft.com/office/drawing/2014/main" id="{BC60694E-3A11-492A-BD20-64B1F0F5A590}"/>
                </a:ext>
              </a:extLst>
            </p:cNvPr>
            <p:cNvSpPr/>
            <p:nvPr/>
          </p:nvSpPr>
          <p:spPr>
            <a:xfrm rot="5400000">
              <a:off x="-20100" y="4819580"/>
              <a:ext cx="1226988" cy="952151"/>
            </a:xfrm>
            <a:custGeom>
              <a:avLst/>
              <a:gdLst>
                <a:gd name="connsiteX0" fmla="*/ 271106 w 2670197"/>
                <a:gd name="connsiteY0" fmla="*/ 380113 h 751286"/>
                <a:gd name="connsiteX1" fmla="*/ 0 w 2670197"/>
                <a:gd name="connsiteY1" fmla="*/ 759275 h 751286"/>
                <a:gd name="connsiteX2" fmla="*/ 0 w 2670197"/>
                <a:gd name="connsiteY2" fmla="*/ 760131 h 751286"/>
                <a:gd name="connsiteX3" fmla="*/ 2403843 w 2670197"/>
                <a:gd name="connsiteY3" fmla="*/ 760131 h 751286"/>
                <a:gd name="connsiteX4" fmla="*/ 2675614 w 2670197"/>
                <a:gd name="connsiteY4" fmla="*/ 380113 h 751286"/>
                <a:gd name="connsiteX5" fmla="*/ 2403843 w 2670197"/>
                <a:gd name="connsiteY5" fmla="*/ 0 h 751286"/>
                <a:gd name="connsiteX6" fmla="*/ 0 w 2670197"/>
                <a:gd name="connsiteY6" fmla="*/ 0 h 751286"/>
                <a:gd name="connsiteX7" fmla="*/ 0 w 2670197"/>
                <a:gd name="connsiteY7" fmla="*/ 856 h 751286"/>
                <a:gd name="connsiteX8" fmla="*/ 271106 w 2670197"/>
                <a:gd name="connsiteY8" fmla="*/ 380113 h 75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0197" h="751286">
                  <a:moveTo>
                    <a:pt x="271106" y="380113"/>
                  </a:moveTo>
                  <a:lnTo>
                    <a:pt x="0" y="759275"/>
                  </a:lnTo>
                  <a:lnTo>
                    <a:pt x="0" y="760131"/>
                  </a:lnTo>
                  <a:lnTo>
                    <a:pt x="2403843" y="760131"/>
                  </a:lnTo>
                  <a:lnTo>
                    <a:pt x="2675614" y="380113"/>
                  </a:lnTo>
                  <a:lnTo>
                    <a:pt x="2403843" y="0"/>
                  </a:lnTo>
                  <a:lnTo>
                    <a:pt x="0" y="0"/>
                  </a:lnTo>
                  <a:lnTo>
                    <a:pt x="0" y="856"/>
                  </a:lnTo>
                  <a:lnTo>
                    <a:pt x="271106" y="380113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24000" rIns="216000" rtlCol="0" anchor="ctr">
              <a:normAutofit/>
            </a:bodyPr>
            <a:lstStyle/>
            <a:p>
              <a:endParaRPr lang="en-US" sz="11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FC820FBB-8B63-490E-8123-4ECBE00C67B1}"/>
                </a:ext>
              </a:extLst>
            </p:cNvPr>
            <p:cNvSpPr txBox="1"/>
            <p:nvPr/>
          </p:nvSpPr>
          <p:spPr>
            <a:xfrm>
              <a:off x="125152" y="5392640"/>
              <a:ext cx="95215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Posture to </a:t>
              </a:r>
              <a:r>
                <a:rPr lang="fr-FR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adopt</a:t>
              </a:r>
              <a:endParaRPr lang="fr-F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Graphic 51">
              <a:extLst>
                <a:ext uri="{FF2B5EF4-FFF2-40B4-BE49-F238E27FC236}">
                  <a16:creationId xmlns:a16="http://schemas.microsoft.com/office/drawing/2014/main" id="{B8578C65-2DBE-470B-9A6E-D5766AF584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335" y="5001874"/>
              <a:ext cx="359864" cy="319342"/>
            </a:xfrm>
            <a:custGeom>
              <a:avLst/>
              <a:gdLst>
                <a:gd name="connsiteX0" fmla="*/ 4731544 w 4733925"/>
                <a:gd name="connsiteY0" fmla="*/ 1988344 h 4733925"/>
                <a:gd name="connsiteX1" fmla="*/ 4560094 w 4733925"/>
                <a:gd name="connsiteY1" fmla="*/ 1988344 h 4733925"/>
                <a:gd name="connsiteX2" fmla="*/ 4304824 w 4733925"/>
                <a:gd name="connsiteY2" fmla="*/ 2122646 h 4733925"/>
                <a:gd name="connsiteX3" fmla="*/ 4214337 w 4733925"/>
                <a:gd name="connsiteY3" fmla="*/ 2085499 h 4733925"/>
                <a:gd name="connsiteX4" fmla="*/ 3893344 w 4733925"/>
                <a:gd name="connsiteY4" fmla="*/ 2005489 h 4733925"/>
                <a:gd name="connsiteX5" fmla="*/ 3893344 w 4733925"/>
                <a:gd name="connsiteY5" fmla="*/ 1969294 h 4733925"/>
                <a:gd name="connsiteX6" fmla="*/ 4121944 w 4733925"/>
                <a:gd name="connsiteY6" fmla="*/ 1532096 h 4733925"/>
                <a:gd name="connsiteX7" fmla="*/ 4121944 w 4733925"/>
                <a:gd name="connsiteY7" fmla="*/ 1398746 h 4733925"/>
                <a:gd name="connsiteX8" fmla="*/ 3604736 w 4733925"/>
                <a:gd name="connsiteY8" fmla="*/ 846296 h 4733925"/>
                <a:gd name="connsiteX9" fmla="*/ 3561874 w 4733925"/>
                <a:gd name="connsiteY9" fmla="*/ 847249 h 4733925"/>
                <a:gd name="connsiteX10" fmla="*/ 3644741 w 4733925"/>
                <a:gd name="connsiteY10" fmla="*/ 651986 h 4733925"/>
                <a:gd name="connsiteX11" fmla="*/ 3240881 w 4733925"/>
                <a:gd name="connsiteY11" fmla="*/ 248126 h 4733925"/>
                <a:gd name="connsiteX12" fmla="*/ 3002756 w 4733925"/>
                <a:gd name="connsiteY12" fmla="*/ 403384 h 4733925"/>
                <a:gd name="connsiteX13" fmla="*/ 2717959 w 4733925"/>
                <a:gd name="connsiteY13" fmla="*/ 285274 h 4733925"/>
                <a:gd name="connsiteX14" fmla="*/ 2659856 w 4733925"/>
                <a:gd name="connsiteY14" fmla="*/ 7144 h 4733925"/>
                <a:gd name="connsiteX15" fmla="*/ 2078831 w 4733925"/>
                <a:gd name="connsiteY15" fmla="*/ 7144 h 4733925"/>
                <a:gd name="connsiteX16" fmla="*/ 2019776 w 4733925"/>
                <a:gd name="connsiteY16" fmla="*/ 284321 h 4733925"/>
                <a:gd name="connsiteX17" fmla="*/ 1734979 w 4733925"/>
                <a:gd name="connsiteY17" fmla="*/ 402431 h 4733925"/>
                <a:gd name="connsiteX18" fmla="*/ 1496854 w 4733925"/>
                <a:gd name="connsiteY18" fmla="*/ 247174 h 4733925"/>
                <a:gd name="connsiteX19" fmla="*/ 1093946 w 4733925"/>
                <a:gd name="connsiteY19" fmla="*/ 650081 h 4733925"/>
                <a:gd name="connsiteX20" fmla="*/ 1175861 w 4733925"/>
                <a:gd name="connsiteY20" fmla="*/ 845344 h 4733925"/>
                <a:gd name="connsiteX21" fmla="*/ 1166336 w 4733925"/>
                <a:gd name="connsiteY21" fmla="*/ 844391 h 4733925"/>
                <a:gd name="connsiteX22" fmla="*/ 778669 w 4733925"/>
                <a:gd name="connsiteY22" fmla="*/ 995839 h 4733925"/>
                <a:gd name="connsiteX23" fmla="*/ 616744 w 4733925"/>
                <a:gd name="connsiteY23" fmla="*/ 1378744 h 4733925"/>
                <a:gd name="connsiteX24" fmla="*/ 616744 w 4733925"/>
                <a:gd name="connsiteY24" fmla="*/ 1531144 h 4733925"/>
                <a:gd name="connsiteX25" fmla="*/ 845344 w 4733925"/>
                <a:gd name="connsiteY25" fmla="*/ 1968341 h 4733925"/>
                <a:gd name="connsiteX26" fmla="*/ 845344 w 4733925"/>
                <a:gd name="connsiteY26" fmla="*/ 2004536 h 4733925"/>
                <a:gd name="connsiteX27" fmla="*/ 635794 w 4733925"/>
                <a:gd name="connsiteY27" fmla="*/ 2056924 h 4733925"/>
                <a:gd name="connsiteX28" fmla="*/ 256699 w 4733925"/>
                <a:gd name="connsiteY28" fmla="*/ 1835944 h 4733925"/>
                <a:gd name="connsiteX29" fmla="*/ 7144 w 4733925"/>
                <a:gd name="connsiteY29" fmla="*/ 1835944 h 4733925"/>
                <a:gd name="connsiteX30" fmla="*/ 7144 w 4733925"/>
                <a:gd name="connsiteY30" fmla="*/ 3415189 h 4733925"/>
                <a:gd name="connsiteX31" fmla="*/ 756761 w 4733925"/>
                <a:gd name="connsiteY31" fmla="*/ 3664744 h 4733925"/>
                <a:gd name="connsiteX32" fmla="*/ 902494 w 4733925"/>
                <a:gd name="connsiteY32" fmla="*/ 3664744 h 4733925"/>
                <a:gd name="connsiteX33" fmla="*/ 920591 w 4733925"/>
                <a:gd name="connsiteY33" fmla="*/ 3600926 h 4733925"/>
                <a:gd name="connsiteX34" fmla="*/ 1150144 w 4733925"/>
                <a:gd name="connsiteY34" fmla="*/ 3739039 h 4733925"/>
                <a:gd name="connsiteX35" fmla="*/ 1378744 w 4733925"/>
                <a:gd name="connsiteY35" fmla="*/ 3968591 h 4733925"/>
                <a:gd name="connsiteX36" fmla="*/ 1607344 w 4733925"/>
                <a:gd name="connsiteY36" fmla="*/ 4197191 h 4733925"/>
                <a:gd name="connsiteX37" fmla="*/ 1835944 w 4733925"/>
                <a:gd name="connsiteY37" fmla="*/ 4425791 h 4733925"/>
                <a:gd name="connsiteX38" fmla="*/ 2073116 w 4733925"/>
                <a:gd name="connsiteY38" fmla="*/ 4655344 h 4733925"/>
                <a:gd name="connsiteX39" fmla="*/ 2206466 w 4733925"/>
                <a:gd name="connsiteY39" fmla="*/ 4614387 h 4733925"/>
                <a:gd name="connsiteX40" fmla="*/ 2274094 w 4733925"/>
                <a:gd name="connsiteY40" fmla="*/ 4674394 h 4733925"/>
                <a:gd name="connsiteX41" fmla="*/ 2427446 w 4733925"/>
                <a:gd name="connsiteY41" fmla="*/ 4732497 h 4733925"/>
                <a:gd name="connsiteX42" fmla="*/ 2441734 w 4733925"/>
                <a:gd name="connsiteY42" fmla="*/ 4732497 h 4733925"/>
                <a:gd name="connsiteX43" fmla="*/ 2673191 w 4733925"/>
                <a:gd name="connsiteY43" fmla="*/ 4503897 h 4733925"/>
                <a:gd name="connsiteX44" fmla="*/ 2901791 w 4733925"/>
                <a:gd name="connsiteY44" fmla="*/ 4275297 h 4733925"/>
                <a:gd name="connsiteX45" fmla="*/ 3130391 w 4733925"/>
                <a:gd name="connsiteY45" fmla="*/ 4046696 h 4733925"/>
                <a:gd name="connsiteX46" fmla="*/ 3358991 w 4733925"/>
                <a:gd name="connsiteY46" fmla="*/ 3813334 h 4733925"/>
                <a:gd name="connsiteX47" fmla="*/ 3358039 w 4733925"/>
                <a:gd name="connsiteY47" fmla="*/ 3790474 h 4733925"/>
                <a:gd name="connsiteX48" fmla="*/ 4731544 w 4733925"/>
                <a:gd name="connsiteY48" fmla="*/ 3101816 h 4733925"/>
                <a:gd name="connsiteX49" fmla="*/ 4731544 w 4733925"/>
                <a:gd name="connsiteY49" fmla="*/ 1988344 h 4733925"/>
                <a:gd name="connsiteX50" fmla="*/ 3969544 w 4733925"/>
                <a:gd name="connsiteY50" fmla="*/ 1397794 h 4733925"/>
                <a:gd name="connsiteX51" fmla="*/ 3969544 w 4733925"/>
                <a:gd name="connsiteY51" fmla="*/ 1531144 h 4733925"/>
                <a:gd name="connsiteX52" fmla="*/ 3779044 w 4733925"/>
                <a:gd name="connsiteY52" fmla="*/ 1860709 h 4733925"/>
                <a:gd name="connsiteX53" fmla="*/ 3740944 w 4733925"/>
                <a:gd name="connsiteY53" fmla="*/ 1882616 h 4733925"/>
                <a:gd name="connsiteX54" fmla="*/ 3740944 w 4733925"/>
                <a:gd name="connsiteY54" fmla="*/ 2123599 h 4733925"/>
                <a:gd name="connsiteX55" fmla="*/ 4121944 w 4733925"/>
                <a:gd name="connsiteY55" fmla="*/ 2218849 h 4733925"/>
                <a:gd name="connsiteX56" fmla="*/ 3283744 w 4733925"/>
                <a:gd name="connsiteY56" fmla="*/ 2659856 h 4733925"/>
                <a:gd name="connsiteX57" fmla="*/ 3283744 w 4733925"/>
                <a:gd name="connsiteY57" fmla="*/ 2455069 h 4733925"/>
                <a:gd name="connsiteX58" fmla="*/ 3174206 w 4733925"/>
                <a:gd name="connsiteY58" fmla="*/ 2189321 h 4733925"/>
                <a:gd name="connsiteX59" fmla="*/ 3436144 w 4733925"/>
                <a:gd name="connsiteY59" fmla="*/ 2123599 h 4733925"/>
                <a:gd name="connsiteX60" fmla="*/ 3436144 w 4733925"/>
                <a:gd name="connsiteY60" fmla="*/ 1882616 h 4733925"/>
                <a:gd name="connsiteX61" fmla="*/ 3398044 w 4733925"/>
                <a:gd name="connsiteY61" fmla="*/ 1860709 h 4733925"/>
                <a:gd name="connsiteX62" fmla="*/ 3207544 w 4733925"/>
                <a:gd name="connsiteY62" fmla="*/ 1531144 h 4733925"/>
                <a:gd name="connsiteX63" fmla="*/ 3207544 w 4733925"/>
                <a:gd name="connsiteY63" fmla="*/ 1378744 h 4733925"/>
                <a:gd name="connsiteX64" fmla="*/ 3323749 w 4733925"/>
                <a:gd name="connsiteY64" fmla="*/ 1105376 h 4733925"/>
                <a:gd name="connsiteX65" fmla="*/ 3600926 w 4733925"/>
                <a:gd name="connsiteY65" fmla="*/ 997744 h 4733925"/>
                <a:gd name="connsiteX66" fmla="*/ 3969544 w 4733925"/>
                <a:gd name="connsiteY66" fmla="*/ 1397794 h 4733925"/>
                <a:gd name="connsiteX67" fmla="*/ 2484596 w 4733925"/>
                <a:gd name="connsiteY67" fmla="*/ 2599849 h 4733925"/>
                <a:gd name="connsiteX68" fmla="*/ 2139791 w 4733925"/>
                <a:gd name="connsiteY68" fmla="*/ 2489359 h 4733925"/>
                <a:gd name="connsiteX69" fmla="*/ 1651159 w 4733925"/>
                <a:gd name="connsiteY69" fmla="*/ 2467451 h 4733925"/>
                <a:gd name="connsiteX70" fmla="*/ 1607344 w 4733925"/>
                <a:gd name="connsiteY70" fmla="*/ 2476976 h 4733925"/>
                <a:gd name="connsiteX71" fmla="*/ 1607344 w 4733925"/>
                <a:gd name="connsiteY71" fmla="*/ 2455069 h 4733925"/>
                <a:gd name="connsiteX72" fmla="*/ 1780699 w 4733925"/>
                <a:gd name="connsiteY72" fmla="*/ 2233136 h 4733925"/>
                <a:gd name="connsiteX73" fmla="*/ 2216944 w 4733925"/>
                <a:gd name="connsiteY73" fmla="*/ 2124551 h 4733925"/>
                <a:gd name="connsiteX74" fmla="*/ 2216944 w 4733925"/>
                <a:gd name="connsiteY74" fmla="*/ 1883569 h 4733925"/>
                <a:gd name="connsiteX75" fmla="*/ 2178844 w 4733925"/>
                <a:gd name="connsiteY75" fmla="*/ 1861661 h 4733925"/>
                <a:gd name="connsiteX76" fmla="*/ 1988344 w 4733925"/>
                <a:gd name="connsiteY76" fmla="*/ 1532096 h 4733925"/>
                <a:gd name="connsiteX77" fmla="*/ 1988344 w 4733925"/>
                <a:gd name="connsiteY77" fmla="*/ 1379696 h 4733925"/>
                <a:gd name="connsiteX78" fmla="*/ 2104549 w 4733925"/>
                <a:gd name="connsiteY78" fmla="*/ 1106329 h 4733925"/>
                <a:gd name="connsiteX79" fmla="*/ 2381726 w 4733925"/>
                <a:gd name="connsiteY79" fmla="*/ 998696 h 4733925"/>
                <a:gd name="connsiteX80" fmla="*/ 2751296 w 4733925"/>
                <a:gd name="connsiteY80" fmla="*/ 1398746 h 4733925"/>
                <a:gd name="connsiteX81" fmla="*/ 2751296 w 4733925"/>
                <a:gd name="connsiteY81" fmla="*/ 1532096 h 4733925"/>
                <a:gd name="connsiteX82" fmla="*/ 2560796 w 4733925"/>
                <a:gd name="connsiteY82" fmla="*/ 1861661 h 4733925"/>
                <a:gd name="connsiteX83" fmla="*/ 2522696 w 4733925"/>
                <a:gd name="connsiteY83" fmla="*/ 1883569 h 4733925"/>
                <a:gd name="connsiteX84" fmla="*/ 2522696 w 4733925"/>
                <a:gd name="connsiteY84" fmla="*/ 2124551 h 4733925"/>
                <a:gd name="connsiteX85" fmla="*/ 2958941 w 4733925"/>
                <a:gd name="connsiteY85" fmla="*/ 2233136 h 4733925"/>
                <a:gd name="connsiteX86" fmla="*/ 3131344 w 4733925"/>
                <a:gd name="connsiteY86" fmla="*/ 2455069 h 4733925"/>
                <a:gd name="connsiteX87" fmla="*/ 3131344 w 4733925"/>
                <a:gd name="connsiteY87" fmla="*/ 2740819 h 4733925"/>
                <a:gd name="connsiteX88" fmla="*/ 3112294 w 4733925"/>
                <a:gd name="connsiteY88" fmla="*/ 2750344 h 4733925"/>
                <a:gd name="connsiteX89" fmla="*/ 3065621 w 4733925"/>
                <a:gd name="connsiteY89" fmla="*/ 2750344 h 4733925"/>
                <a:gd name="connsiteX90" fmla="*/ 2596991 w 4733925"/>
                <a:gd name="connsiteY90" fmla="*/ 2616041 h 4733925"/>
                <a:gd name="connsiteX91" fmla="*/ 2484596 w 4733925"/>
                <a:gd name="connsiteY91" fmla="*/ 2599849 h 4733925"/>
                <a:gd name="connsiteX92" fmla="*/ 1624489 w 4733925"/>
                <a:gd name="connsiteY92" fmla="*/ 1147286 h 4733925"/>
                <a:gd name="connsiteX93" fmla="*/ 2369344 w 4733925"/>
                <a:gd name="connsiteY93" fmla="*/ 692944 h 4733925"/>
                <a:gd name="connsiteX94" fmla="*/ 3111341 w 4733925"/>
                <a:gd name="connsiteY94" fmla="*/ 1141571 h 4733925"/>
                <a:gd name="connsiteX95" fmla="*/ 3055144 w 4733925"/>
                <a:gd name="connsiteY95" fmla="*/ 1378744 h 4733925"/>
                <a:gd name="connsiteX96" fmla="*/ 3055144 w 4733925"/>
                <a:gd name="connsiteY96" fmla="*/ 1531144 h 4733925"/>
                <a:gd name="connsiteX97" fmla="*/ 3283744 w 4733925"/>
                <a:gd name="connsiteY97" fmla="*/ 1968341 h 4733925"/>
                <a:gd name="connsiteX98" fmla="*/ 3283744 w 4733925"/>
                <a:gd name="connsiteY98" fmla="*/ 2004536 h 4733925"/>
                <a:gd name="connsiteX99" fmla="*/ 2978944 w 4733925"/>
                <a:gd name="connsiteY99" fmla="*/ 2080736 h 4733925"/>
                <a:gd name="connsiteX100" fmla="*/ 2674144 w 4733925"/>
                <a:gd name="connsiteY100" fmla="*/ 2004536 h 4733925"/>
                <a:gd name="connsiteX101" fmla="*/ 2674144 w 4733925"/>
                <a:gd name="connsiteY101" fmla="*/ 1968341 h 4733925"/>
                <a:gd name="connsiteX102" fmla="*/ 2902744 w 4733925"/>
                <a:gd name="connsiteY102" fmla="*/ 1531144 h 4733925"/>
                <a:gd name="connsiteX103" fmla="*/ 2902744 w 4733925"/>
                <a:gd name="connsiteY103" fmla="*/ 1397794 h 4733925"/>
                <a:gd name="connsiteX104" fmla="*/ 2385536 w 4733925"/>
                <a:gd name="connsiteY104" fmla="*/ 845344 h 4733925"/>
                <a:gd name="connsiteX105" fmla="*/ 1997869 w 4733925"/>
                <a:gd name="connsiteY105" fmla="*/ 995839 h 4733925"/>
                <a:gd name="connsiteX106" fmla="*/ 1835944 w 4733925"/>
                <a:gd name="connsiteY106" fmla="*/ 1378744 h 4733925"/>
                <a:gd name="connsiteX107" fmla="*/ 1835944 w 4733925"/>
                <a:gd name="connsiteY107" fmla="*/ 1531144 h 4733925"/>
                <a:gd name="connsiteX108" fmla="*/ 2064544 w 4733925"/>
                <a:gd name="connsiteY108" fmla="*/ 1968341 h 4733925"/>
                <a:gd name="connsiteX109" fmla="*/ 2064544 w 4733925"/>
                <a:gd name="connsiteY109" fmla="*/ 2004536 h 4733925"/>
                <a:gd name="connsiteX110" fmla="*/ 1759744 w 4733925"/>
                <a:gd name="connsiteY110" fmla="*/ 2080736 h 4733925"/>
                <a:gd name="connsiteX111" fmla="*/ 1454944 w 4733925"/>
                <a:gd name="connsiteY111" fmla="*/ 2004536 h 4733925"/>
                <a:gd name="connsiteX112" fmla="*/ 1454944 w 4733925"/>
                <a:gd name="connsiteY112" fmla="*/ 1968341 h 4733925"/>
                <a:gd name="connsiteX113" fmla="*/ 1683544 w 4733925"/>
                <a:gd name="connsiteY113" fmla="*/ 1531144 h 4733925"/>
                <a:gd name="connsiteX114" fmla="*/ 1683544 w 4733925"/>
                <a:gd name="connsiteY114" fmla="*/ 1397794 h 4733925"/>
                <a:gd name="connsiteX115" fmla="*/ 1624489 w 4733925"/>
                <a:gd name="connsiteY115" fmla="*/ 1147286 h 4733925"/>
                <a:gd name="connsiteX116" fmla="*/ 1273969 w 4733925"/>
                <a:gd name="connsiteY116" fmla="*/ 687229 h 4733925"/>
                <a:gd name="connsiteX117" fmla="*/ 1517809 w 4733925"/>
                <a:gd name="connsiteY117" fmla="*/ 443389 h 4733925"/>
                <a:gd name="connsiteX118" fmla="*/ 1732121 w 4733925"/>
                <a:gd name="connsiteY118" fmla="*/ 582454 h 4733925"/>
                <a:gd name="connsiteX119" fmla="*/ 1773079 w 4733925"/>
                <a:gd name="connsiteY119" fmla="*/ 557689 h 4733925"/>
                <a:gd name="connsiteX120" fmla="*/ 2102644 w 4733925"/>
                <a:gd name="connsiteY120" fmla="*/ 420529 h 4733925"/>
                <a:gd name="connsiteX121" fmla="*/ 2149316 w 4733925"/>
                <a:gd name="connsiteY121" fmla="*/ 409099 h 4733925"/>
                <a:gd name="connsiteX122" fmla="*/ 2202656 w 4733925"/>
                <a:gd name="connsiteY122" fmla="*/ 159544 h 4733925"/>
                <a:gd name="connsiteX123" fmla="*/ 2536031 w 4733925"/>
                <a:gd name="connsiteY123" fmla="*/ 159544 h 4733925"/>
                <a:gd name="connsiteX124" fmla="*/ 2589371 w 4733925"/>
                <a:gd name="connsiteY124" fmla="*/ 409099 h 4733925"/>
                <a:gd name="connsiteX125" fmla="*/ 2636044 w 4733925"/>
                <a:gd name="connsiteY125" fmla="*/ 420529 h 4733925"/>
                <a:gd name="connsiteX126" fmla="*/ 2965609 w 4733925"/>
                <a:gd name="connsiteY126" fmla="*/ 557689 h 4733925"/>
                <a:gd name="connsiteX127" fmla="*/ 3006566 w 4733925"/>
                <a:gd name="connsiteY127" fmla="*/ 582454 h 4733925"/>
                <a:gd name="connsiteX128" fmla="*/ 3220879 w 4733925"/>
                <a:gd name="connsiteY128" fmla="*/ 443389 h 4733925"/>
                <a:gd name="connsiteX129" fmla="*/ 3464719 w 4733925"/>
                <a:gd name="connsiteY129" fmla="*/ 686276 h 4733925"/>
                <a:gd name="connsiteX130" fmla="*/ 3378041 w 4733925"/>
                <a:gd name="connsiteY130" fmla="*/ 888206 h 4733925"/>
                <a:gd name="connsiteX131" fmla="*/ 3217069 w 4733925"/>
                <a:gd name="connsiteY131" fmla="*/ 994886 h 4733925"/>
                <a:gd name="connsiteX132" fmla="*/ 3208496 w 4733925"/>
                <a:gd name="connsiteY132" fmla="*/ 1004411 h 4733925"/>
                <a:gd name="connsiteX133" fmla="*/ 2369344 w 4733925"/>
                <a:gd name="connsiteY133" fmla="*/ 540544 h 4733925"/>
                <a:gd name="connsiteX134" fmla="*/ 1527334 w 4733925"/>
                <a:gd name="connsiteY134" fmla="*/ 1010126 h 4733925"/>
                <a:gd name="connsiteX135" fmla="*/ 1359694 w 4733925"/>
                <a:gd name="connsiteY135" fmla="*/ 891064 h 4733925"/>
                <a:gd name="connsiteX136" fmla="*/ 1273969 w 4733925"/>
                <a:gd name="connsiteY136" fmla="*/ 687229 h 4733925"/>
                <a:gd name="connsiteX137" fmla="*/ 997744 w 4733925"/>
                <a:gd name="connsiteY137" fmla="*/ 2123599 h 4733925"/>
                <a:gd name="connsiteX138" fmla="*/ 997744 w 4733925"/>
                <a:gd name="connsiteY138" fmla="*/ 1882616 h 4733925"/>
                <a:gd name="connsiteX139" fmla="*/ 959644 w 4733925"/>
                <a:gd name="connsiteY139" fmla="*/ 1860709 h 4733925"/>
                <a:gd name="connsiteX140" fmla="*/ 769144 w 4733925"/>
                <a:gd name="connsiteY140" fmla="*/ 1531144 h 4733925"/>
                <a:gd name="connsiteX141" fmla="*/ 769144 w 4733925"/>
                <a:gd name="connsiteY141" fmla="*/ 1378744 h 4733925"/>
                <a:gd name="connsiteX142" fmla="*/ 885349 w 4733925"/>
                <a:gd name="connsiteY142" fmla="*/ 1105376 h 4733925"/>
                <a:gd name="connsiteX143" fmla="*/ 1162526 w 4733925"/>
                <a:gd name="connsiteY143" fmla="*/ 997744 h 4733925"/>
                <a:gd name="connsiteX144" fmla="*/ 1532096 w 4733925"/>
                <a:gd name="connsiteY144" fmla="*/ 1397794 h 4733925"/>
                <a:gd name="connsiteX145" fmla="*/ 1532096 w 4733925"/>
                <a:gd name="connsiteY145" fmla="*/ 1531144 h 4733925"/>
                <a:gd name="connsiteX146" fmla="*/ 1341596 w 4733925"/>
                <a:gd name="connsiteY146" fmla="*/ 1860709 h 4733925"/>
                <a:gd name="connsiteX147" fmla="*/ 1303496 w 4733925"/>
                <a:gd name="connsiteY147" fmla="*/ 1882616 h 4733925"/>
                <a:gd name="connsiteX148" fmla="*/ 1303496 w 4733925"/>
                <a:gd name="connsiteY148" fmla="*/ 2123599 h 4733925"/>
                <a:gd name="connsiteX149" fmla="*/ 1564481 w 4733925"/>
                <a:gd name="connsiteY149" fmla="*/ 2189321 h 4733925"/>
                <a:gd name="connsiteX150" fmla="*/ 1454944 w 4733925"/>
                <a:gd name="connsiteY150" fmla="*/ 2455069 h 4733925"/>
                <a:gd name="connsiteX151" fmla="*/ 1454944 w 4733925"/>
                <a:gd name="connsiteY151" fmla="*/ 2511266 h 4733925"/>
                <a:gd name="connsiteX152" fmla="*/ 1216819 w 4733925"/>
                <a:gd name="connsiteY152" fmla="*/ 2563654 h 4733925"/>
                <a:gd name="connsiteX153" fmla="*/ 1222534 w 4733925"/>
                <a:gd name="connsiteY153" fmla="*/ 2541746 h 4733925"/>
                <a:gd name="connsiteX154" fmla="*/ 1225391 w 4733925"/>
                <a:gd name="connsiteY154" fmla="*/ 2400776 h 4733925"/>
                <a:gd name="connsiteX155" fmla="*/ 823436 w 4733925"/>
                <a:gd name="connsiteY155" fmla="*/ 2166461 h 4733925"/>
                <a:gd name="connsiteX156" fmla="*/ 997744 w 4733925"/>
                <a:gd name="connsiteY156" fmla="*/ 2123599 h 4733925"/>
                <a:gd name="connsiteX157" fmla="*/ 159544 w 4733925"/>
                <a:gd name="connsiteY157" fmla="*/ 1988344 h 4733925"/>
                <a:gd name="connsiteX158" fmla="*/ 214789 w 4733925"/>
                <a:gd name="connsiteY158" fmla="*/ 1988344 h 4733925"/>
                <a:gd name="connsiteX159" fmla="*/ 762476 w 4733925"/>
                <a:gd name="connsiteY159" fmla="*/ 2308384 h 4733925"/>
                <a:gd name="connsiteX160" fmla="*/ 486251 w 4733925"/>
                <a:gd name="connsiteY160" fmla="*/ 3414236 h 4733925"/>
                <a:gd name="connsiteX161" fmla="*/ 159544 w 4733925"/>
                <a:gd name="connsiteY161" fmla="*/ 3304699 h 4733925"/>
                <a:gd name="connsiteX162" fmla="*/ 159544 w 4733925"/>
                <a:gd name="connsiteY162" fmla="*/ 1988344 h 4733925"/>
                <a:gd name="connsiteX163" fmla="*/ 781526 w 4733925"/>
                <a:gd name="connsiteY163" fmla="*/ 3512344 h 4733925"/>
                <a:gd name="connsiteX164" fmla="*/ 631984 w 4733925"/>
                <a:gd name="connsiteY164" fmla="*/ 3462814 h 4733925"/>
                <a:gd name="connsiteX165" fmla="*/ 900589 w 4733925"/>
                <a:gd name="connsiteY165" fmla="*/ 2388394 h 4733925"/>
                <a:gd name="connsiteX166" fmla="*/ 1073944 w 4733925"/>
                <a:gd name="connsiteY166" fmla="*/ 2489359 h 4733925"/>
                <a:gd name="connsiteX167" fmla="*/ 1073944 w 4733925"/>
                <a:gd name="connsiteY167" fmla="*/ 2511266 h 4733925"/>
                <a:gd name="connsiteX168" fmla="*/ 788194 w 4733925"/>
                <a:gd name="connsiteY168" fmla="*/ 3512344 h 4733925"/>
                <a:gd name="connsiteX169" fmla="*/ 781526 w 4733925"/>
                <a:gd name="connsiteY169" fmla="*/ 3512344 h 4733925"/>
                <a:gd name="connsiteX170" fmla="*/ 1302544 w 4733925"/>
                <a:gd name="connsiteY170" fmla="*/ 3731419 h 4733925"/>
                <a:gd name="connsiteX171" fmla="*/ 1327309 w 4733925"/>
                <a:gd name="connsiteY171" fmla="*/ 3671411 h 4733925"/>
                <a:gd name="connsiteX172" fmla="*/ 1461611 w 4733925"/>
                <a:gd name="connsiteY172" fmla="*/ 3537109 h 4733925"/>
                <a:gd name="connsiteX173" fmla="*/ 1521619 w 4733925"/>
                <a:gd name="connsiteY173" fmla="*/ 3512344 h 4733925"/>
                <a:gd name="connsiteX174" fmla="*/ 1607344 w 4733925"/>
                <a:gd name="connsiteY174" fmla="*/ 3598069 h 4733925"/>
                <a:gd name="connsiteX175" fmla="*/ 1582579 w 4733925"/>
                <a:gd name="connsiteY175" fmla="*/ 3658076 h 4733925"/>
                <a:gd name="connsiteX176" fmla="*/ 1448276 w 4733925"/>
                <a:gd name="connsiteY176" fmla="*/ 3792379 h 4733925"/>
                <a:gd name="connsiteX177" fmla="*/ 1388269 w 4733925"/>
                <a:gd name="connsiteY177" fmla="*/ 3817144 h 4733925"/>
                <a:gd name="connsiteX178" fmla="*/ 1302544 w 4733925"/>
                <a:gd name="connsiteY178" fmla="*/ 3731419 h 4733925"/>
                <a:gd name="connsiteX179" fmla="*/ 1531144 w 4733925"/>
                <a:gd name="connsiteY179" fmla="*/ 3960019 h 4733925"/>
                <a:gd name="connsiteX180" fmla="*/ 1555909 w 4733925"/>
                <a:gd name="connsiteY180" fmla="*/ 3900011 h 4733925"/>
                <a:gd name="connsiteX181" fmla="*/ 1690211 w 4733925"/>
                <a:gd name="connsiteY181" fmla="*/ 3765709 h 4733925"/>
                <a:gd name="connsiteX182" fmla="*/ 1750219 w 4733925"/>
                <a:gd name="connsiteY182" fmla="*/ 3740944 h 4733925"/>
                <a:gd name="connsiteX183" fmla="*/ 1835944 w 4733925"/>
                <a:gd name="connsiteY183" fmla="*/ 3826669 h 4733925"/>
                <a:gd name="connsiteX184" fmla="*/ 1811179 w 4733925"/>
                <a:gd name="connsiteY184" fmla="*/ 3886676 h 4733925"/>
                <a:gd name="connsiteX185" fmla="*/ 1676876 w 4733925"/>
                <a:gd name="connsiteY185" fmla="*/ 4020979 h 4733925"/>
                <a:gd name="connsiteX186" fmla="*/ 1616869 w 4733925"/>
                <a:gd name="connsiteY186" fmla="*/ 4045744 h 4733925"/>
                <a:gd name="connsiteX187" fmla="*/ 1531144 w 4733925"/>
                <a:gd name="connsiteY187" fmla="*/ 3960019 h 4733925"/>
                <a:gd name="connsiteX188" fmla="*/ 1759744 w 4733925"/>
                <a:gd name="connsiteY188" fmla="*/ 4188619 h 4733925"/>
                <a:gd name="connsiteX189" fmla="*/ 1784509 w 4733925"/>
                <a:gd name="connsiteY189" fmla="*/ 4128611 h 4733925"/>
                <a:gd name="connsiteX190" fmla="*/ 1918811 w 4733925"/>
                <a:gd name="connsiteY190" fmla="*/ 3994309 h 4733925"/>
                <a:gd name="connsiteX191" fmla="*/ 1978819 w 4733925"/>
                <a:gd name="connsiteY191" fmla="*/ 3969544 h 4733925"/>
                <a:gd name="connsiteX192" fmla="*/ 2064544 w 4733925"/>
                <a:gd name="connsiteY192" fmla="*/ 4055269 h 4733925"/>
                <a:gd name="connsiteX193" fmla="*/ 2039779 w 4733925"/>
                <a:gd name="connsiteY193" fmla="*/ 4115276 h 4733925"/>
                <a:gd name="connsiteX194" fmla="*/ 1905476 w 4733925"/>
                <a:gd name="connsiteY194" fmla="*/ 4249579 h 4733925"/>
                <a:gd name="connsiteX195" fmla="*/ 1845469 w 4733925"/>
                <a:gd name="connsiteY195" fmla="*/ 4274344 h 4733925"/>
                <a:gd name="connsiteX196" fmla="*/ 1759744 w 4733925"/>
                <a:gd name="connsiteY196" fmla="*/ 4188619 h 4733925"/>
                <a:gd name="connsiteX197" fmla="*/ 2074069 w 4733925"/>
                <a:gd name="connsiteY197" fmla="*/ 4502944 h 4733925"/>
                <a:gd name="connsiteX198" fmla="*/ 1988344 w 4733925"/>
                <a:gd name="connsiteY198" fmla="*/ 4417219 h 4733925"/>
                <a:gd name="connsiteX199" fmla="*/ 2013109 w 4733925"/>
                <a:gd name="connsiteY199" fmla="*/ 4357212 h 4733925"/>
                <a:gd name="connsiteX200" fmla="*/ 2147411 w 4733925"/>
                <a:gd name="connsiteY200" fmla="*/ 4222909 h 4733925"/>
                <a:gd name="connsiteX201" fmla="*/ 2207419 w 4733925"/>
                <a:gd name="connsiteY201" fmla="*/ 4198144 h 4733925"/>
                <a:gd name="connsiteX202" fmla="*/ 2293144 w 4733925"/>
                <a:gd name="connsiteY202" fmla="*/ 4283869 h 4733925"/>
                <a:gd name="connsiteX203" fmla="*/ 2268379 w 4733925"/>
                <a:gd name="connsiteY203" fmla="*/ 4343876 h 4733925"/>
                <a:gd name="connsiteX204" fmla="*/ 2134076 w 4733925"/>
                <a:gd name="connsiteY204" fmla="*/ 4478179 h 4733925"/>
                <a:gd name="connsiteX205" fmla="*/ 2074069 w 4733925"/>
                <a:gd name="connsiteY205" fmla="*/ 4502944 h 4733925"/>
                <a:gd name="connsiteX206" fmla="*/ 2442686 w 4733925"/>
                <a:gd name="connsiteY206" fmla="*/ 4579144 h 4733925"/>
                <a:gd name="connsiteX207" fmla="*/ 2428399 w 4733925"/>
                <a:gd name="connsiteY207" fmla="*/ 4579144 h 4733925"/>
                <a:gd name="connsiteX208" fmla="*/ 2376011 w 4733925"/>
                <a:gd name="connsiteY208" fmla="*/ 4559141 h 4733925"/>
                <a:gd name="connsiteX209" fmla="*/ 2318861 w 4733925"/>
                <a:gd name="connsiteY209" fmla="*/ 4508659 h 4733925"/>
                <a:gd name="connsiteX210" fmla="*/ 2376011 w 4733925"/>
                <a:gd name="connsiteY210" fmla="*/ 4451509 h 4733925"/>
                <a:gd name="connsiteX211" fmla="*/ 2423636 w 4733925"/>
                <a:gd name="connsiteY211" fmla="*/ 4381024 h 4733925"/>
                <a:gd name="connsiteX212" fmla="*/ 2493169 w 4733925"/>
                <a:gd name="connsiteY212" fmla="*/ 4439126 h 4733925"/>
                <a:gd name="connsiteX213" fmla="*/ 2521744 w 4733925"/>
                <a:gd name="connsiteY213" fmla="*/ 4500087 h 4733925"/>
                <a:gd name="connsiteX214" fmla="*/ 2442686 w 4733925"/>
                <a:gd name="connsiteY214" fmla="*/ 4579144 h 4733925"/>
                <a:gd name="connsiteX215" fmla="*/ 3125629 w 4733925"/>
                <a:gd name="connsiteY215" fmla="*/ 3893344 h 4733925"/>
                <a:gd name="connsiteX216" fmla="*/ 3112294 w 4733925"/>
                <a:gd name="connsiteY216" fmla="*/ 3893344 h 4733925"/>
                <a:gd name="connsiteX217" fmla="*/ 3059906 w 4733925"/>
                <a:gd name="connsiteY217" fmla="*/ 3874294 h 4733925"/>
                <a:gd name="connsiteX218" fmla="*/ 2646521 w 4733925"/>
                <a:gd name="connsiteY218" fmla="*/ 3529489 h 4733925"/>
                <a:gd name="connsiteX219" fmla="*/ 2548414 w 4733925"/>
                <a:gd name="connsiteY219" fmla="*/ 3646646 h 4733925"/>
                <a:gd name="connsiteX220" fmla="*/ 2949416 w 4733925"/>
                <a:gd name="connsiteY220" fmla="*/ 3980974 h 4733925"/>
                <a:gd name="connsiteX221" fmla="*/ 2977991 w 4733925"/>
                <a:gd name="connsiteY221" fmla="*/ 4041934 h 4733925"/>
                <a:gd name="connsiteX222" fmla="*/ 2898934 w 4733925"/>
                <a:gd name="connsiteY222" fmla="*/ 4120991 h 4733925"/>
                <a:gd name="connsiteX223" fmla="*/ 2882741 w 4733925"/>
                <a:gd name="connsiteY223" fmla="*/ 4120991 h 4733925"/>
                <a:gd name="connsiteX224" fmla="*/ 2832259 w 4733925"/>
                <a:gd name="connsiteY224" fmla="*/ 4102894 h 4733925"/>
                <a:gd name="connsiteX225" fmla="*/ 2417921 w 4733925"/>
                <a:gd name="connsiteY225" fmla="*/ 3758089 h 4733925"/>
                <a:gd name="connsiteX226" fmla="*/ 2319814 w 4733925"/>
                <a:gd name="connsiteY226" fmla="*/ 3875246 h 4733925"/>
                <a:gd name="connsiteX227" fmla="*/ 2720816 w 4733925"/>
                <a:gd name="connsiteY227" fmla="*/ 4209574 h 4733925"/>
                <a:gd name="connsiteX228" fmla="*/ 2749391 w 4733925"/>
                <a:gd name="connsiteY228" fmla="*/ 4270534 h 4733925"/>
                <a:gd name="connsiteX229" fmla="*/ 2670334 w 4733925"/>
                <a:gd name="connsiteY229" fmla="*/ 4349591 h 4733925"/>
                <a:gd name="connsiteX230" fmla="*/ 2590324 w 4733925"/>
                <a:gd name="connsiteY230" fmla="*/ 4321016 h 4733925"/>
                <a:gd name="connsiteX231" fmla="*/ 2419826 w 4733925"/>
                <a:gd name="connsiteY231" fmla="*/ 4179094 h 4733925"/>
                <a:gd name="connsiteX232" fmla="*/ 2215039 w 4733925"/>
                <a:gd name="connsiteY232" fmla="*/ 4045744 h 4733925"/>
                <a:gd name="connsiteX233" fmla="*/ 1986439 w 4733925"/>
                <a:gd name="connsiteY233" fmla="*/ 3817144 h 4733925"/>
                <a:gd name="connsiteX234" fmla="*/ 1757839 w 4733925"/>
                <a:gd name="connsiteY234" fmla="*/ 3588544 h 4733925"/>
                <a:gd name="connsiteX235" fmla="*/ 1520666 w 4733925"/>
                <a:gd name="connsiteY235" fmla="*/ 3358991 h 4733925"/>
                <a:gd name="connsiteX236" fmla="*/ 1352074 w 4733925"/>
                <a:gd name="connsiteY236" fmla="*/ 3428524 h 4733925"/>
                <a:gd name="connsiteX237" fmla="*/ 1217771 w 4733925"/>
                <a:gd name="connsiteY237" fmla="*/ 3562826 h 4733925"/>
                <a:gd name="connsiteX238" fmla="*/ 1196816 w 4733925"/>
                <a:gd name="connsiteY238" fmla="*/ 3588544 h 4733925"/>
                <a:gd name="connsiteX239" fmla="*/ 962501 w 4733925"/>
                <a:gd name="connsiteY239" fmla="*/ 3448526 h 4733925"/>
                <a:gd name="connsiteX240" fmla="*/ 1169194 w 4733925"/>
                <a:gd name="connsiteY240" fmla="*/ 2731294 h 4733925"/>
                <a:gd name="connsiteX241" fmla="*/ 1683544 w 4733925"/>
                <a:gd name="connsiteY241" fmla="*/ 2616994 h 4733925"/>
                <a:gd name="connsiteX242" fmla="*/ 2092166 w 4733925"/>
                <a:gd name="connsiteY242" fmla="*/ 2635091 h 4733925"/>
                <a:gd name="connsiteX243" fmla="*/ 2204561 w 4733925"/>
                <a:gd name="connsiteY243" fmla="*/ 2671286 h 4733925"/>
                <a:gd name="connsiteX244" fmla="*/ 1823561 w 4733925"/>
                <a:gd name="connsiteY244" fmla="*/ 2861786 h 4733925"/>
                <a:gd name="connsiteX245" fmla="*/ 1682591 w 4733925"/>
                <a:gd name="connsiteY245" fmla="*/ 3090386 h 4733925"/>
                <a:gd name="connsiteX246" fmla="*/ 1682591 w 4733925"/>
                <a:gd name="connsiteY246" fmla="*/ 3105626 h 4733925"/>
                <a:gd name="connsiteX247" fmla="*/ 1937861 w 4733925"/>
                <a:gd name="connsiteY247" fmla="*/ 3360896 h 4733925"/>
                <a:gd name="connsiteX248" fmla="*/ 2069306 w 4733925"/>
                <a:gd name="connsiteY248" fmla="*/ 3324701 h 4733925"/>
                <a:gd name="connsiteX249" fmla="*/ 2353151 w 4733925"/>
                <a:gd name="connsiteY249" fmla="*/ 3154204 h 4733925"/>
                <a:gd name="connsiteX250" fmla="*/ 2536031 w 4733925"/>
                <a:gd name="connsiteY250" fmla="*/ 3171349 h 4733925"/>
                <a:gd name="connsiteX251" fmla="*/ 3179921 w 4733925"/>
                <a:gd name="connsiteY251" fmla="*/ 3750469 h 4733925"/>
                <a:gd name="connsiteX252" fmla="*/ 3206591 w 4733925"/>
                <a:gd name="connsiteY252" fmla="*/ 3811429 h 4733925"/>
                <a:gd name="connsiteX253" fmla="*/ 3125629 w 4733925"/>
                <a:gd name="connsiteY253" fmla="*/ 3893344 h 4733925"/>
                <a:gd name="connsiteX254" fmla="*/ 4579144 w 4733925"/>
                <a:gd name="connsiteY254" fmla="*/ 3008471 h 4733925"/>
                <a:gd name="connsiteX255" fmla="*/ 3295174 w 4733925"/>
                <a:gd name="connsiteY255" fmla="*/ 3650456 h 4733925"/>
                <a:gd name="connsiteX256" fmla="*/ 3281839 w 4733925"/>
                <a:gd name="connsiteY256" fmla="*/ 3638074 h 4733925"/>
                <a:gd name="connsiteX257" fmla="*/ 2637949 w 4733925"/>
                <a:gd name="connsiteY257" fmla="*/ 3058954 h 4733925"/>
                <a:gd name="connsiteX258" fmla="*/ 2432209 w 4733925"/>
                <a:gd name="connsiteY258" fmla="*/ 2979896 h 4733925"/>
                <a:gd name="connsiteX259" fmla="*/ 2274094 w 4733925"/>
                <a:gd name="connsiteY259" fmla="*/ 3023711 h 4733925"/>
                <a:gd name="connsiteX260" fmla="*/ 1990249 w 4733925"/>
                <a:gd name="connsiteY260" fmla="*/ 3194209 h 4733925"/>
                <a:gd name="connsiteX261" fmla="*/ 1937861 w 4733925"/>
                <a:gd name="connsiteY261" fmla="*/ 3208496 h 4733925"/>
                <a:gd name="connsiteX262" fmla="*/ 1834991 w 4733925"/>
                <a:gd name="connsiteY262" fmla="*/ 3105626 h 4733925"/>
                <a:gd name="connsiteX263" fmla="*/ 1834991 w 4733925"/>
                <a:gd name="connsiteY263" fmla="*/ 3090386 h 4733925"/>
                <a:gd name="connsiteX264" fmla="*/ 1892141 w 4733925"/>
                <a:gd name="connsiteY264" fmla="*/ 2997994 h 4733925"/>
                <a:gd name="connsiteX265" fmla="*/ 2316956 w 4733925"/>
                <a:gd name="connsiteY265" fmla="*/ 2785586 h 4733925"/>
                <a:gd name="connsiteX266" fmla="*/ 2554129 w 4733925"/>
                <a:gd name="connsiteY266" fmla="*/ 2763679 h 4733925"/>
                <a:gd name="connsiteX267" fmla="*/ 3033236 w 4733925"/>
                <a:gd name="connsiteY267" fmla="*/ 2900839 h 4733925"/>
                <a:gd name="connsiteX268" fmla="*/ 3150394 w 4733925"/>
                <a:gd name="connsiteY268" fmla="*/ 2902744 h 4733925"/>
                <a:gd name="connsiteX269" fmla="*/ 4579144 w 4733925"/>
                <a:gd name="connsiteY269" fmla="*/ 2150269 h 4733925"/>
                <a:gd name="connsiteX270" fmla="*/ 4579144 w 4733925"/>
                <a:gd name="connsiteY270" fmla="*/ 3008471 h 473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</a:cxnLst>
              <a:rect l="l" t="t" r="r" b="b"/>
              <a:pathLst>
                <a:path w="4733925" h="4733925">
                  <a:moveTo>
                    <a:pt x="4731544" y="1988344"/>
                  </a:moveTo>
                  <a:lnTo>
                    <a:pt x="4560094" y="1988344"/>
                  </a:lnTo>
                  <a:lnTo>
                    <a:pt x="4304824" y="2122646"/>
                  </a:lnTo>
                  <a:cubicBezTo>
                    <a:pt x="4276249" y="2106454"/>
                    <a:pt x="4245769" y="2093119"/>
                    <a:pt x="4214337" y="2085499"/>
                  </a:cubicBezTo>
                  <a:lnTo>
                    <a:pt x="3893344" y="2005489"/>
                  </a:lnTo>
                  <a:lnTo>
                    <a:pt x="3893344" y="1969294"/>
                  </a:lnTo>
                  <a:cubicBezTo>
                    <a:pt x="4035266" y="1870234"/>
                    <a:pt x="4121944" y="1706404"/>
                    <a:pt x="4121944" y="1532096"/>
                  </a:cubicBezTo>
                  <a:lnTo>
                    <a:pt x="4121944" y="1398746"/>
                  </a:lnTo>
                  <a:cubicBezTo>
                    <a:pt x="4121944" y="1102519"/>
                    <a:pt x="3889534" y="854869"/>
                    <a:pt x="3604736" y="846296"/>
                  </a:cubicBezTo>
                  <a:cubicBezTo>
                    <a:pt x="3590449" y="846296"/>
                    <a:pt x="3576161" y="846296"/>
                    <a:pt x="3561874" y="847249"/>
                  </a:cubicBezTo>
                  <a:lnTo>
                    <a:pt x="3644741" y="651986"/>
                  </a:lnTo>
                  <a:lnTo>
                    <a:pt x="3240881" y="248126"/>
                  </a:lnTo>
                  <a:lnTo>
                    <a:pt x="3002756" y="403384"/>
                  </a:lnTo>
                  <a:cubicBezTo>
                    <a:pt x="2912269" y="352901"/>
                    <a:pt x="2817019" y="312896"/>
                    <a:pt x="2717959" y="285274"/>
                  </a:cubicBezTo>
                  <a:lnTo>
                    <a:pt x="2659856" y="7144"/>
                  </a:lnTo>
                  <a:lnTo>
                    <a:pt x="2078831" y="7144"/>
                  </a:lnTo>
                  <a:lnTo>
                    <a:pt x="2019776" y="284321"/>
                  </a:lnTo>
                  <a:cubicBezTo>
                    <a:pt x="1920716" y="311944"/>
                    <a:pt x="1824514" y="351949"/>
                    <a:pt x="1734979" y="402431"/>
                  </a:cubicBezTo>
                  <a:lnTo>
                    <a:pt x="1496854" y="247174"/>
                  </a:lnTo>
                  <a:lnTo>
                    <a:pt x="1093946" y="650081"/>
                  </a:lnTo>
                  <a:lnTo>
                    <a:pt x="1175861" y="845344"/>
                  </a:lnTo>
                  <a:cubicBezTo>
                    <a:pt x="1173004" y="845344"/>
                    <a:pt x="1170146" y="844391"/>
                    <a:pt x="1166336" y="844391"/>
                  </a:cubicBezTo>
                  <a:cubicBezTo>
                    <a:pt x="1020604" y="841534"/>
                    <a:pt x="883444" y="894874"/>
                    <a:pt x="778669" y="995839"/>
                  </a:cubicBezTo>
                  <a:cubicBezTo>
                    <a:pt x="673894" y="1096804"/>
                    <a:pt x="616744" y="1233011"/>
                    <a:pt x="616744" y="1378744"/>
                  </a:cubicBezTo>
                  <a:lnTo>
                    <a:pt x="616744" y="1531144"/>
                  </a:lnTo>
                  <a:cubicBezTo>
                    <a:pt x="616744" y="1705451"/>
                    <a:pt x="703421" y="1869281"/>
                    <a:pt x="845344" y="1968341"/>
                  </a:cubicBezTo>
                  <a:lnTo>
                    <a:pt x="845344" y="2004536"/>
                  </a:lnTo>
                  <a:lnTo>
                    <a:pt x="635794" y="2056924"/>
                  </a:lnTo>
                  <a:lnTo>
                    <a:pt x="256699" y="1835944"/>
                  </a:lnTo>
                  <a:lnTo>
                    <a:pt x="7144" y="1835944"/>
                  </a:lnTo>
                  <a:lnTo>
                    <a:pt x="7144" y="3415189"/>
                  </a:lnTo>
                  <a:lnTo>
                    <a:pt x="756761" y="3664744"/>
                  </a:lnTo>
                  <a:lnTo>
                    <a:pt x="902494" y="3664744"/>
                  </a:lnTo>
                  <a:lnTo>
                    <a:pt x="920591" y="3600926"/>
                  </a:lnTo>
                  <a:lnTo>
                    <a:pt x="1150144" y="3739039"/>
                  </a:lnTo>
                  <a:cubicBezTo>
                    <a:pt x="1153954" y="3863816"/>
                    <a:pt x="1253966" y="3964781"/>
                    <a:pt x="1378744" y="3968591"/>
                  </a:cubicBezTo>
                  <a:cubicBezTo>
                    <a:pt x="1383506" y="4093369"/>
                    <a:pt x="1482566" y="4192429"/>
                    <a:pt x="1607344" y="4197191"/>
                  </a:cubicBezTo>
                  <a:cubicBezTo>
                    <a:pt x="1612106" y="4321969"/>
                    <a:pt x="1711166" y="4421029"/>
                    <a:pt x="1835944" y="4425791"/>
                  </a:cubicBezTo>
                  <a:cubicBezTo>
                    <a:pt x="1840706" y="4553426"/>
                    <a:pt x="1944529" y="4655344"/>
                    <a:pt x="2073116" y="4655344"/>
                  </a:cubicBezTo>
                  <a:cubicBezTo>
                    <a:pt x="2120741" y="4655344"/>
                    <a:pt x="2167414" y="4640104"/>
                    <a:pt x="2206466" y="4614387"/>
                  </a:cubicBezTo>
                  <a:lnTo>
                    <a:pt x="2274094" y="4674394"/>
                  </a:lnTo>
                  <a:cubicBezTo>
                    <a:pt x="2316004" y="4711541"/>
                    <a:pt x="2371249" y="4732497"/>
                    <a:pt x="2427446" y="4732497"/>
                  </a:cubicBezTo>
                  <a:lnTo>
                    <a:pt x="2441734" y="4732497"/>
                  </a:lnTo>
                  <a:cubicBezTo>
                    <a:pt x="2568416" y="4732497"/>
                    <a:pt x="2671286" y="4629626"/>
                    <a:pt x="2673191" y="4503897"/>
                  </a:cubicBezTo>
                  <a:cubicBezTo>
                    <a:pt x="2798921" y="4501991"/>
                    <a:pt x="2899886" y="4401026"/>
                    <a:pt x="2901791" y="4275297"/>
                  </a:cubicBezTo>
                  <a:cubicBezTo>
                    <a:pt x="3027521" y="4273391"/>
                    <a:pt x="3128486" y="4172426"/>
                    <a:pt x="3130391" y="4046696"/>
                  </a:cubicBezTo>
                  <a:cubicBezTo>
                    <a:pt x="3257074" y="4043839"/>
                    <a:pt x="3358991" y="3940016"/>
                    <a:pt x="3358991" y="3813334"/>
                  </a:cubicBezTo>
                  <a:cubicBezTo>
                    <a:pt x="3358991" y="3805714"/>
                    <a:pt x="3358991" y="3798094"/>
                    <a:pt x="3358039" y="3790474"/>
                  </a:cubicBezTo>
                  <a:lnTo>
                    <a:pt x="4731544" y="3101816"/>
                  </a:lnTo>
                  <a:lnTo>
                    <a:pt x="4731544" y="1988344"/>
                  </a:lnTo>
                  <a:close/>
                  <a:moveTo>
                    <a:pt x="3969544" y="1397794"/>
                  </a:moveTo>
                  <a:lnTo>
                    <a:pt x="3969544" y="1531144"/>
                  </a:lnTo>
                  <a:cubicBezTo>
                    <a:pt x="3969544" y="1666399"/>
                    <a:pt x="3896201" y="1793081"/>
                    <a:pt x="3779044" y="1860709"/>
                  </a:cubicBezTo>
                  <a:lnTo>
                    <a:pt x="3740944" y="1882616"/>
                  </a:lnTo>
                  <a:lnTo>
                    <a:pt x="3740944" y="2123599"/>
                  </a:lnTo>
                  <a:lnTo>
                    <a:pt x="4121944" y="2218849"/>
                  </a:lnTo>
                  <a:lnTo>
                    <a:pt x="3283744" y="2659856"/>
                  </a:lnTo>
                  <a:lnTo>
                    <a:pt x="3283744" y="2455069"/>
                  </a:lnTo>
                  <a:cubicBezTo>
                    <a:pt x="3283744" y="2352199"/>
                    <a:pt x="3242786" y="2258854"/>
                    <a:pt x="3174206" y="2189321"/>
                  </a:cubicBezTo>
                  <a:lnTo>
                    <a:pt x="3436144" y="2123599"/>
                  </a:lnTo>
                  <a:lnTo>
                    <a:pt x="3436144" y="1882616"/>
                  </a:lnTo>
                  <a:lnTo>
                    <a:pt x="3398044" y="1860709"/>
                  </a:lnTo>
                  <a:cubicBezTo>
                    <a:pt x="3280886" y="1793081"/>
                    <a:pt x="3207544" y="1666399"/>
                    <a:pt x="3207544" y="1531144"/>
                  </a:cubicBezTo>
                  <a:lnTo>
                    <a:pt x="3207544" y="1378744"/>
                  </a:lnTo>
                  <a:cubicBezTo>
                    <a:pt x="3207544" y="1274921"/>
                    <a:pt x="3248501" y="1177766"/>
                    <a:pt x="3323749" y="1105376"/>
                  </a:cubicBezTo>
                  <a:cubicBezTo>
                    <a:pt x="3398044" y="1032986"/>
                    <a:pt x="3497104" y="993934"/>
                    <a:pt x="3600926" y="997744"/>
                  </a:cubicBezTo>
                  <a:cubicBezTo>
                    <a:pt x="3803809" y="1004411"/>
                    <a:pt x="3969544" y="1183481"/>
                    <a:pt x="3969544" y="1397794"/>
                  </a:cubicBezTo>
                  <a:close/>
                  <a:moveTo>
                    <a:pt x="2484596" y="2599849"/>
                  </a:moveTo>
                  <a:lnTo>
                    <a:pt x="2139791" y="2489359"/>
                  </a:lnTo>
                  <a:cubicBezTo>
                    <a:pt x="1982629" y="2438876"/>
                    <a:pt x="1812131" y="2431256"/>
                    <a:pt x="1651159" y="2467451"/>
                  </a:cubicBezTo>
                  <a:lnTo>
                    <a:pt x="1607344" y="2476976"/>
                  </a:lnTo>
                  <a:lnTo>
                    <a:pt x="1607344" y="2455069"/>
                  </a:lnTo>
                  <a:cubicBezTo>
                    <a:pt x="1607344" y="2350294"/>
                    <a:pt x="1678781" y="2258854"/>
                    <a:pt x="1780699" y="2233136"/>
                  </a:cubicBezTo>
                  <a:lnTo>
                    <a:pt x="2216944" y="2124551"/>
                  </a:lnTo>
                  <a:lnTo>
                    <a:pt x="2216944" y="1883569"/>
                  </a:lnTo>
                  <a:lnTo>
                    <a:pt x="2178844" y="1861661"/>
                  </a:lnTo>
                  <a:cubicBezTo>
                    <a:pt x="2061686" y="1794034"/>
                    <a:pt x="1988344" y="1667351"/>
                    <a:pt x="1988344" y="1532096"/>
                  </a:cubicBezTo>
                  <a:lnTo>
                    <a:pt x="1988344" y="1379696"/>
                  </a:lnTo>
                  <a:cubicBezTo>
                    <a:pt x="1988344" y="1275874"/>
                    <a:pt x="2029301" y="1178719"/>
                    <a:pt x="2104549" y="1106329"/>
                  </a:cubicBezTo>
                  <a:cubicBezTo>
                    <a:pt x="2178844" y="1033939"/>
                    <a:pt x="2278856" y="994886"/>
                    <a:pt x="2381726" y="998696"/>
                  </a:cubicBezTo>
                  <a:cubicBezTo>
                    <a:pt x="2585561" y="1004411"/>
                    <a:pt x="2751296" y="1184434"/>
                    <a:pt x="2751296" y="1398746"/>
                  </a:cubicBezTo>
                  <a:lnTo>
                    <a:pt x="2751296" y="1532096"/>
                  </a:lnTo>
                  <a:cubicBezTo>
                    <a:pt x="2751296" y="1667351"/>
                    <a:pt x="2677954" y="1794034"/>
                    <a:pt x="2560796" y="1861661"/>
                  </a:cubicBezTo>
                  <a:lnTo>
                    <a:pt x="2522696" y="1883569"/>
                  </a:lnTo>
                  <a:lnTo>
                    <a:pt x="2522696" y="2124551"/>
                  </a:lnTo>
                  <a:lnTo>
                    <a:pt x="2958941" y="2233136"/>
                  </a:lnTo>
                  <a:cubicBezTo>
                    <a:pt x="3059906" y="2258854"/>
                    <a:pt x="3131344" y="2350294"/>
                    <a:pt x="3131344" y="2455069"/>
                  </a:cubicBezTo>
                  <a:lnTo>
                    <a:pt x="3131344" y="2740819"/>
                  </a:lnTo>
                  <a:lnTo>
                    <a:pt x="3112294" y="2750344"/>
                  </a:lnTo>
                  <a:lnTo>
                    <a:pt x="3065621" y="2750344"/>
                  </a:lnTo>
                  <a:lnTo>
                    <a:pt x="2596991" y="2616041"/>
                  </a:lnTo>
                  <a:cubicBezTo>
                    <a:pt x="2560796" y="2605564"/>
                    <a:pt x="2522696" y="2601754"/>
                    <a:pt x="2484596" y="2599849"/>
                  </a:cubicBezTo>
                  <a:close/>
                  <a:moveTo>
                    <a:pt x="1624489" y="1147286"/>
                  </a:moveTo>
                  <a:cubicBezTo>
                    <a:pt x="1767364" y="870109"/>
                    <a:pt x="2055971" y="692944"/>
                    <a:pt x="2369344" y="692944"/>
                  </a:cubicBezTo>
                  <a:cubicBezTo>
                    <a:pt x="2679859" y="692944"/>
                    <a:pt x="2966561" y="868204"/>
                    <a:pt x="3111341" y="1141571"/>
                  </a:cubicBezTo>
                  <a:cubicBezTo>
                    <a:pt x="3075146" y="1213961"/>
                    <a:pt x="3055144" y="1294924"/>
                    <a:pt x="3055144" y="1378744"/>
                  </a:cubicBezTo>
                  <a:lnTo>
                    <a:pt x="3055144" y="1531144"/>
                  </a:lnTo>
                  <a:cubicBezTo>
                    <a:pt x="3055144" y="1705451"/>
                    <a:pt x="3141821" y="1869281"/>
                    <a:pt x="3283744" y="1968341"/>
                  </a:cubicBezTo>
                  <a:lnTo>
                    <a:pt x="3283744" y="2004536"/>
                  </a:lnTo>
                  <a:lnTo>
                    <a:pt x="2978944" y="2080736"/>
                  </a:lnTo>
                  <a:lnTo>
                    <a:pt x="2674144" y="2004536"/>
                  </a:lnTo>
                  <a:lnTo>
                    <a:pt x="2674144" y="1968341"/>
                  </a:lnTo>
                  <a:cubicBezTo>
                    <a:pt x="2816066" y="1869281"/>
                    <a:pt x="2902744" y="1705451"/>
                    <a:pt x="2902744" y="1531144"/>
                  </a:cubicBezTo>
                  <a:lnTo>
                    <a:pt x="2902744" y="1397794"/>
                  </a:lnTo>
                  <a:cubicBezTo>
                    <a:pt x="2902744" y="1101566"/>
                    <a:pt x="2670334" y="853916"/>
                    <a:pt x="2385536" y="845344"/>
                  </a:cubicBezTo>
                  <a:cubicBezTo>
                    <a:pt x="2239804" y="841534"/>
                    <a:pt x="2101691" y="893921"/>
                    <a:pt x="1997869" y="995839"/>
                  </a:cubicBezTo>
                  <a:cubicBezTo>
                    <a:pt x="1893094" y="1096804"/>
                    <a:pt x="1835944" y="1233011"/>
                    <a:pt x="1835944" y="1378744"/>
                  </a:cubicBezTo>
                  <a:lnTo>
                    <a:pt x="1835944" y="1531144"/>
                  </a:lnTo>
                  <a:cubicBezTo>
                    <a:pt x="1835944" y="1705451"/>
                    <a:pt x="1922621" y="1869281"/>
                    <a:pt x="2064544" y="1968341"/>
                  </a:cubicBezTo>
                  <a:lnTo>
                    <a:pt x="2064544" y="2004536"/>
                  </a:lnTo>
                  <a:lnTo>
                    <a:pt x="1759744" y="2080736"/>
                  </a:lnTo>
                  <a:lnTo>
                    <a:pt x="1454944" y="2004536"/>
                  </a:lnTo>
                  <a:lnTo>
                    <a:pt x="1454944" y="1968341"/>
                  </a:lnTo>
                  <a:cubicBezTo>
                    <a:pt x="1596866" y="1869281"/>
                    <a:pt x="1683544" y="1705451"/>
                    <a:pt x="1683544" y="1531144"/>
                  </a:cubicBezTo>
                  <a:lnTo>
                    <a:pt x="1683544" y="1397794"/>
                  </a:lnTo>
                  <a:cubicBezTo>
                    <a:pt x="1683544" y="1308259"/>
                    <a:pt x="1661636" y="1223486"/>
                    <a:pt x="1624489" y="1147286"/>
                  </a:cubicBezTo>
                  <a:close/>
                  <a:moveTo>
                    <a:pt x="1273969" y="687229"/>
                  </a:moveTo>
                  <a:lnTo>
                    <a:pt x="1517809" y="443389"/>
                  </a:lnTo>
                  <a:lnTo>
                    <a:pt x="1732121" y="582454"/>
                  </a:lnTo>
                  <a:lnTo>
                    <a:pt x="1773079" y="557689"/>
                  </a:lnTo>
                  <a:cubicBezTo>
                    <a:pt x="1875949" y="494824"/>
                    <a:pt x="1986439" y="449104"/>
                    <a:pt x="2102644" y="420529"/>
                  </a:cubicBezTo>
                  <a:lnTo>
                    <a:pt x="2149316" y="409099"/>
                  </a:lnTo>
                  <a:lnTo>
                    <a:pt x="2202656" y="159544"/>
                  </a:lnTo>
                  <a:lnTo>
                    <a:pt x="2536031" y="159544"/>
                  </a:lnTo>
                  <a:lnTo>
                    <a:pt x="2589371" y="409099"/>
                  </a:lnTo>
                  <a:lnTo>
                    <a:pt x="2636044" y="420529"/>
                  </a:lnTo>
                  <a:cubicBezTo>
                    <a:pt x="2752249" y="448151"/>
                    <a:pt x="2863691" y="494824"/>
                    <a:pt x="2965609" y="557689"/>
                  </a:cubicBezTo>
                  <a:lnTo>
                    <a:pt x="3006566" y="582454"/>
                  </a:lnTo>
                  <a:lnTo>
                    <a:pt x="3220879" y="443389"/>
                  </a:lnTo>
                  <a:lnTo>
                    <a:pt x="3464719" y="686276"/>
                  </a:lnTo>
                  <a:lnTo>
                    <a:pt x="3378041" y="888206"/>
                  </a:lnTo>
                  <a:cubicBezTo>
                    <a:pt x="3318986" y="913924"/>
                    <a:pt x="3264694" y="949166"/>
                    <a:pt x="3217069" y="994886"/>
                  </a:cubicBezTo>
                  <a:cubicBezTo>
                    <a:pt x="3214211" y="997744"/>
                    <a:pt x="3211354" y="1001554"/>
                    <a:pt x="3208496" y="1004411"/>
                  </a:cubicBezTo>
                  <a:cubicBezTo>
                    <a:pt x="3028474" y="719614"/>
                    <a:pt x="2711291" y="540544"/>
                    <a:pt x="2369344" y="540544"/>
                  </a:cubicBezTo>
                  <a:cubicBezTo>
                    <a:pt x="2024539" y="540544"/>
                    <a:pt x="1706404" y="721519"/>
                    <a:pt x="1527334" y="1010126"/>
                  </a:cubicBezTo>
                  <a:cubicBezTo>
                    <a:pt x="1479709" y="959644"/>
                    <a:pt x="1422559" y="919639"/>
                    <a:pt x="1359694" y="891064"/>
                  </a:cubicBezTo>
                  <a:lnTo>
                    <a:pt x="1273969" y="687229"/>
                  </a:lnTo>
                  <a:close/>
                  <a:moveTo>
                    <a:pt x="997744" y="2123599"/>
                  </a:moveTo>
                  <a:lnTo>
                    <a:pt x="997744" y="1882616"/>
                  </a:lnTo>
                  <a:lnTo>
                    <a:pt x="959644" y="1860709"/>
                  </a:lnTo>
                  <a:cubicBezTo>
                    <a:pt x="842486" y="1793081"/>
                    <a:pt x="769144" y="1666399"/>
                    <a:pt x="769144" y="1531144"/>
                  </a:cubicBezTo>
                  <a:lnTo>
                    <a:pt x="769144" y="1378744"/>
                  </a:lnTo>
                  <a:cubicBezTo>
                    <a:pt x="769144" y="1274921"/>
                    <a:pt x="810101" y="1177766"/>
                    <a:pt x="885349" y="1105376"/>
                  </a:cubicBezTo>
                  <a:cubicBezTo>
                    <a:pt x="959644" y="1032986"/>
                    <a:pt x="1058704" y="993934"/>
                    <a:pt x="1162526" y="997744"/>
                  </a:cubicBezTo>
                  <a:cubicBezTo>
                    <a:pt x="1366361" y="1003459"/>
                    <a:pt x="1532096" y="1183481"/>
                    <a:pt x="1532096" y="1397794"/>
                  </a:cubicBezTo>
                  <a:lnTo>
                    <a:pt x="1532096" y="1531144"/>
                  </a:lnTo>
                  <a:cubicBezTo>
                    <a:pt x="1532096" y="1666399"/>
                    <a:pt x="1458754" y="1793081"/>
                    <a:pt x="1341596" y="1860709"/>
                  </a:cubicBezTo>
                  <a:lnTo>
                    <a:pt x="1303496" y="1882616"/>
                  </a:lnTo>
                  <a:lnTo>
                    <a:pt x="1303496" y="2123599"/>
                  </a:lnTo>
                  <a:lnTo>
                    <a:pt x="1564481" y="2189321"/>
                  </a:lnTo>
                  <a:cubicBezTo>
                    <a:pt x="1496854" y="2258854"/>
                    <a:pt x="1454944" y="2352199"/>
                    <a:pt x="1454944" y="2455069"/>
                  </a:cubicBezTo>
                  <a:lnTo>
                    <a:pt x="1454944" y="2511266"/>
                  </a:lnTo>
                  <a:lnTo>
                    <a:pt x="1216819" y="2563654"/>
                  </a:lnTo>
                  <a:lnTo>
                    <a:pt x="1222534" y="2541746"/>
                  </a:lnTo>
                  <a:lnTo>
                    <a:pt x="1225391" y="2400776"/>
                  </a:lnTo>
                  <a:lnTo>
                    <a:pt x="823436" y="2166461"/>
                  </a:lnTo>
                  <a:lnTo>
                    <a:pt x="997744" y="2123599"/>
                  </a:lnTo>
                  <a:close/>
                  <a:moveTo>
                    <a:pt x="159544" y="1988344"/>
                  </a:moveTo>
                  <a:lnTo>
                    <a:pt x="214789" y="1988344"/>
                  </a:lnTo>
                  <a:lnTo>
                    <a:pt x="762476" y="2308384"/>
                  </a:lnTo>
                  <a:lnTo>
                    <a:pt x="486251" y="3414236"/>
                  </a:lnTo>
                  <a:lnTo>
                    <a:pt x="159544" y="3304699"/>
                  </a:lnTo>
                  <a:lnTo>
                    <a:pt x="159544" y="1988344"/>
                  </a:lnTo>
                  <a:close/>
                  <a:moveTo>
                    <a:pt x="781526" y="3512344"/>
                  </a:moveTo>
                  <a:lnTo>
                    <a:pt x="631984" y="3462814"/>
                  </a:lnTo>
                  <a:lnTo>
                    <a:pt x="900589" y="2388394"/>
                  </a:lnTo>
                  <a:lnTo>
                    <a:pt x="1073944" y="2489359"/>
                  </a:lnTo>
                  <a:lnTo>
                    <a:pt x="1073944" y="2511266"/>
                  </a:lnTo>
                  <a:lnTo>
                    <a:pt x="788194" y="3512344"/>
                  </a:lnTo>
                  <a:lnTo>
                    <a:pt x="781526" y="3512344"/>
                  </a:lnTo>
                  <a:close/>
                  <a:moveTo>
                    <a:pt x="1302544" y="3731419"/>
                  </a:moveTo>
                  <a:cubicBezTo>
                    <a:pt x="1302544" y="3708559"/>
                    <a:pt x="1312069" y="3686651"/>
                    <a:pt x="1327309" y="3671411"/>
                  </a:cubicBezTo>
                  <a:lnTo>
                    <a:pt x="1461611" y="3537109"/>
                  </a:lnTo>
                  <a:cubicBezTo>
                    <a:pt x="1477804" y="3520916"/>
                    <a:pt x="1499711" y="3512344"/>
                    <a:pt x="1521619" y="3512344"/>
                  </a:cubicBezTo>
                  <a:cubicBezTo>
                    <a:pt x="1568291" y="3512344"/>
                    <a:pt x="1607344" y="3550444"/>
                    <a:pt x="1607344" y="3598069"/>
                  </a:cubicBezTo>
                  <a:cubicBezTo>
                    <a:pt x="1607344" y="3620929"/>
                    <a:pt x="1597819" y="3642836"/>
                    <a:pt x="1582579" y="3658076"/>
                  </a:cubicBezTo>
                  <a:lnTo>
                    <a:pt x="1448276" y="3792379"/>
                  </a:lnTo>
                  <a:cubicBezTo>
                    <a:pt x="1432084" y="3808571"/>
                    <a:pt x="1410176" y="3817144"/>
                    <a:pt x="1388269" y="3817144"/>
                  </a:cubicBezTo>
                  <a:cubicBezTo>
                    <a:pt x="1340644" y="3817144"/>
                    <a:pt x="1302544" y="3779044"/>
                    <a:pt x="1302544" y="3731419"/>
                  </a:cubicBezTo>
                  <a:close/>
                  <a:moveTo>
                    <a:pt x="1531144" y="3960019"/>
                  </a:moveTo>
                  <a:cubicBezTo>
                    <a:pt x="1531144" y="3937159"/>
                    <a:pt x="1540669" y="3915251"/>
                    <a:pt x="1555909" y="3900011"/>
                  </a:cubicBezTo>
                  <a:lnTo>
                    <a:pt x="1690211" y="3765709"/>
                  </a:lnTo>
                  <a:cubicBezTo>
                    <a:pt x="1706404" y="3749516"/>
                    <a:pt x="1728311" y="3740944"/>
                    <a:pt x="1750219" y="3740944"/>
                  </a:cubicBezTo>
                  <a:cubicBezTo>
                    <a:pt x="1796891" y="3740944"/>
                    <a:pt x="1835944" y="3779044"/>
                    <a:pt x="1835944" y="3826669"/>
                  </a:cubicBezTo>
                  <a:cubicBezTo>
                    <a:pt x="1835944" y="3849529"/>
                    <a:pt x="1826419" y="3871436"/>
                    <a:pt x="1811179" y="3886676"/>
                  </a:cubicBezTo>
                  <a:lnTo>
                    <a:pt x="1676876" y="4020979"/>
                  </a:lnTo>
                  <a:cubicBezTo>
                    <a:pt x="1660684" y="4037171"/>
                    <a:pt x="1638776" y="4045744"/>
                    <a:pt x="1616869" y="4045744"/>
                  </a:cubicBezTo>
                  <a:cubicBezTo>
                    <a:pt x="1569244" y="4045744"/>
                    <a:pt x="1531144" y="4007644"/>
                    <a:pt x="1531144" y="3960019"/>
                  </a:cubicBezTo>
                  <a:close/>
                  <a:moveTo>
                    <a:pt x="1759744" y="4188619"/>
                  </a:moveTo>
                  <a:cubicBezTo>
                    <a:pt x="1759744" y="4165759"/>
                    <a:pt x="1769269" y="4143851"/>
                    <a:pt x="1784509" y="4128611"/>
                  </a:cubicBezTo>
                  <a:lnTo>
                    <a:pt x="1918811" y="3994309"/>
                  </a:lnTo>
                  <a:cubicBezTo>
                    <a:pt x="1935004" y="3978116"/>
                    <a:pt x="1956911" y="3969544"/>
                    <a:pt x="1978819" y="3969544"/>
                  </a:cubicBezTo>
                  <a:cubicBezTo>
                    <a:pt x="2025491" y="3969544"/>
                    <a:pt x="2064544" y="4007644"/>
                    <a:pt x="2064544" y="4055269"/>
                  </a:cubicBezTo>
                  <a:cubicBezTo>
                    <a:pt x="2064544" y="4078129"/>
                    <a:pt x="2055019" y="4100036"/>
                    <a:pt x="2039779" y="4115276"/>
                  </a:cubicBezTo>
                  <a:lnTo>
                    <a:pt x="1905476" y="4249579"/>
                  </a:lnTo>
                  <a:cubicBezTo>
                    <a:pt x="1889284" y="4265772"/>
                    <a:pt x="1867376" y="4274344"/>
                    <a:pt x="1845469" y="4274344"/>
                  </a:cubicBezTo>
                  <a:cubicBezTo>
                    <a:pt x="1797844" y="4274344"/>
                    <a:pt x="1759744" y="4236244"/>
                    <a:pt x="1759744" y="4188619"/>
                  </a:cubicBezTo>
                  <a:close/>
                  <a:moveTo>
                    <a:pt x="2074069" y="4502944"/>
                  </a:moveTo>
                  <a:cubicBezTo>
                    <a:pt x="2027396" y="4502944"/>
                    <a:pt x="1988344" y="4464844"/>
                    <a:pt x="1988344" y="4417219"/>
                  </a:cubicBezTo>
                  <a:cubicBezTo>
                    <a:pt x="1988344" y="4394359"/>
                    <a:pt x="1997869" y="4372451"/>
                    <a:pt x="2013109" y="4357212"/>
                  </a:cubicBezTo>
                  <a:lnTo>
                    <a:pt x="2147411" y="4222909"/>
                  </a:lnTo>
                  <a:cubicBezTo>
                    <a:pt x="2163604" y="4206716"/>
                    <a:pt x="2185511" y="4198144"/>
                    <a:pt x="2207419" y="4198144"/>
                  </a:cubicBezTo>
                  <a:cubicBezTo>
                    <a:pt x="2254091" y="4198144"/>
                    <a:pt x="2293144" y="4236244"/>
                    <a:pt x="2293144" y="4283869"/>
                  </a:cubicBezTo>
                  <a:cubicBezTo>
                    <a:pt x="2293144" y="4306729"/>
                    <a:pt x="2283619" y="4328637"/>
                    <a:pt x="2268379" y="4343876"/>
                  </a:cubicBezTo>
                  <a:lnTo>
                    <a:pt x="2134076" y="4478179"/>
                  </a:lnTo>
                  <a:cubicBezTo>
                    <a:pt x="2117884" y="4493419"/>
                    <a:pt x="2095976" y="4502944"/>
                    <a:pt x="2074069" y="4502944"/>
                  </a:cubicBezTo>
                  <a:close/>
                  <a:moveTo>
                    <a:pt x="2442686" y="4579144"/>
                  </a:moveTo>
                  <a:lnTo>
                    <a:pt x="2428399" y="4579144"/>
                  </a:lnTo>
                  <a:cubicBezTo>
                    <a:pt x="2409349" y="4579144"/>
                    <a:pt x="2390299" y="4572476"/>
                    <a:pt x="2376011" y="4559141"/>
                  </a:cubicBezTo>
                  <a:lnTo>
                    <a:pt x="2318861" y="4508659"/>
                  </a:lnTo>
                  <a:lnTo>
                    <a:pt x="2376011" y="4451509"/>
                  </a:lnTo>
                  <a:cubicBezTo>
                    <a:pt x="2396014" y="4431506"/>
                    <a:pt x="2412206" y="4406741"/>
                    <a:pt x="2423636" y="4381024"/>
                  </a:cubicBezTo>
                  <a:lnTo>
                    <a:pt x="2493169" y="4439126"/>
                  </a:lnTo>
                  <a:cubicBezTo>
                    <a:pt x="2511266" y="4454366"/>
                    <a:pt x="2521744" y="4476274"/>
                    <a:pt x="2521744" y="4500087"/>
                  </a:cubicBezTo>
                  <a:cubicBezTo>
                    <a:pt x="2521744" y="4543901"/>
                    <a:pt x="2486501" y="4579144"/>
                    <a:pt x="2442686" y="4579144"/>
                  </a:cubicBezTo>
                  <a:close/>
                  <a:moveTo>
                    <a:pt x="3125629" y="3893344"/>
                  </a:moveTo>
                  <a:lnTo>
                    <a:pt x="3112294" y="3893344"/>
                  </a:lnTo>
                  <a:cubicBezTo>
                    <a:pt x="3093244" y="3893344"/>
                    <a:pt x="3074194" y="3886676"/>
                    <a:pt x="3059906" y="3874294"/>
                  </a:cubicBezTo>
                  <a:lnTo>
                    <a:pt x="2646521" y="3529489"/>
                  </a:lnTo>
                  <a:lnTo>
                    <a:pt x="2548414" y="3646646"/>
                  </a:lnTo>
                  <a:lnTo>
                    <a:pt x="2949416" y="3980974"/>
                  </a:lnTo>
                  <a:cubicBezTo>
                    <a:pt x="2967514" y="3996214"/>
                    <a:pt x="2977991" y="4018121"/>
                    <a:pt x="2977991" y="4041934"/>
                  </a:cubicBezTo>
                  <a:cubicBezTo>
                    <a:pt x="2977991" y="4085749"/>
                    <a:pt x="2942749" y="4120991"/>
                    <a:pt x="2898934" y="4120991"/>
                  </a:cubicBezTo>
                  <a:lnTo>
                    <a:pt x="2882741" y="4120991"/>
                  </a:lnTo>
                  <a:cubicBezTo>
                    <a:pt x="2864644" y="4120991"/>
                    <a:pt x="2846546" y="4114324"/>
                    <a:pt x="2832259" y="4102894"/>
                  </a:cubicBezTo>
                  <a:lnTo>
                    <a:pt x="2417921" y="3758089"/>
                  </a:lnTo>
                  <a:lnTo>
                    <a:pt x="2319814" y="3875246"/>
                  </a:lnTo>
                  <a:lnTo>
                    <a:pt x="2720816" y="4209574"/>
                  </a:lnTo>
                  <a:cubicBezTo>
                    <a:pt x="2738914" y="4224814"/>
                    <a:pt x="2749391" y="4246722"/>
                    <a:pt x="2749391" y="4270534"/>
                  </a:cubicBezTo>
                  <a:cubicBezTo>
                    <a:pt x="2749391" y="4314349"/>
                    <a:pt x="2714149" y="4349591"/>
                    <a:pt x="2670334" y="4349591"/>
                  </a:cubicBezTo>
                  <a:cubicBezTo>
                    <a:pt x="2640806" y="4349591"/>
                    <a:pt x="2612231" y="4339114"/>
                    <a:pt x="2590324" y="4321016"/>
                  </a:cubicBezTo>
                  <a:lnTo>
                    <a:pt x="2419826" y="4179094"/>
                  </a:lnTo>
                  <a:cubicBezTo>
                    <a:pt x="2382679" y="4102894"/>
                    <a:pt x="2305526" y="4049554"/>
                    <a:pt x="2215039" y="4045744"/>
                  </a:cubicBezTo>
                  <a:cubicBezTo>
                    <a:pt x="2210276" y="3920966"/>
                    <a:pt x="2111216" y="3821906"/>
                    <a:pt x="1986439" y="3817144"/>
                  </a:cubicBezTo>
                  <a:cubicBezTo>
                    <a:pt x="1981676" y="3692366"/>
                    <a:pt x="1882616" y="3593306"/>
                    <a:pt x="1757839" y="3588544"/>
                  </a:cubicBezTo>
                  <a:cubicBezTo>
                    <a:pt x="1753076" y="3460909"/>
                    <a:pt x="1649254" y="3358991"/>
                    <a:pt x="1520666" y="3358991"/>
                  </a:cubicBezTo>
                  <a:cubicBezTo>
                    <a:pt x="1457801" y="3358991"/>
                    <a:pt x="1396841" y="3384709"/>
                    <a:pt x="1352074" y="3428524"/>
                  </a:cubicBezTo>
                  <a:lnTo>
                    <a:pt x="1217771" y="3562826"/>
                  </a:lnTo>
                  <a:cubicBezTo>
                    <a:pt x="1210151" y="3570446"/>
                    <a:pt x="1203484" y="3579971"/>
                    <a:pt x="1196816" y="3588544"/>
                  </a:cubicBezTo>
                  <a:lnTo>
                    <a:pt x="962501" y="3448526"/>
                  </a:lnTo>
                  <a:lnTo>
                    <a:pt x="1169194" y="2731294"/>
                  </a:lnTo>
                  <a:lnTo>
                    <a:pt x="1683544" y="2616994"/>
                  </a:lnTo>
                  <a:cubicBezTo>
                    <a:pt x="1818799" y="2586514"/>
                    <a:pt x="1960721" y="2593181"/>
                    <a:pt x="2092166" y="2635091"/>
                  </a:cubicBezTo>
                  <a:lnTo>
                    <a:pt x="2204561" y="2671286"/>
                  </a:lnTo>
                  <a:lnTo>
                    <a:pt x="1823561" y="2861786"/>
                  </a:lnTo>
                  <a:cubicBezTo>
                    <a:pt x="1736884" y="2905601"/>
                    <a:pt x="1682591" y="2993231"/>
                    <a:pt x="1682591" y="3090386"/>
                  </a:cubicBezTo>
                  <a:lnTo>
                    <a:pt x="1682591" y="3105626"/>
                  </a:lnTo>
                  <a:cubicBezTo>
                    <a:pt x="1682591" y="3246596"/>
                    <a:pt x="1796891" y="3360896"/>
                    <a:pt x="1937861" y="3360896"/>
                  </a:cubicBezTo>
                  <a:cubicBezTo>
                    <a:pt x="1984534" y="3360896"/>
                    <a:pt x="2029301" y="3348514"/>
                    <a:pt x="2069306" y="3324701"/>
                  </a:cubicBezTo>
                  <a:lnTo>
                    <a:pt x="2353151" y="3154204"/>
                  </a:lnTo>
                  <a:cubicBezTo>
                    <a:pt x="2410301" y="3119914"/>
                    <a:pt x="2486501" y="3127534"/>
                    <a:pt x="2536031" y="3171349"/>
                  </a:cubicBezTo>
                  <a:lnTo>
                    <a:pt x="3179921" y="3750469"/>
                  </a:lnTo>
                  <a:cubicBezTo>
                    <a:pt x="3197066" y="3765709"/>
                    <a:pt x="3206591" y="3788569"/>
                    <a:pt x="3206591" y="3811429"/>
                  </a:cubicBezTo>
                  <a:cubicBezTo>
                    <a:pt x="3207544" y="3856196"/>
                    <a:pt x="3170396" y="3893344"/>
                    <a:pt x="3125629" y="3893344"/>
                  </a:cubicBezTo>
                  <a:close/>
                  <a:moveTo>
                    <a:pt x="4579144" y="3008471"/>
                  </a:moveTo>
                  <a:lnTo>
                    <a:pt x="3295174" y="3650456"/>
                  </a:lnTo>
                  <a:cubicBezTo>
                    <a:pt x="3291364" y="3645694"/>
                    <a:pt x="3286601" y="3641884"/>
                    <a:pt x="3281839" y="3638074"/>
                  </a:cubicBezTo>
                  <a:lnTo>
                    <a:pt x="2637949" y="3058954"/>
                  </a:lnTo>
                  <a:cubicBezTo>
                    <a:pt x="2581751" y="3008471"/>
                    <a:pt x="2508409" y="2979896"/>
                    <a:pt x="2432209" y="2979896"/>
                  </a:cubicBezTo>
                  <a:cubicBezTo>
                    <a:pt x="2376964" y="2979896"/>
                    <a:pt x="2321719" y="2995136"/>
                    <a:pt x="2274094" y="3023711"/>
                  </a:cubicBezTo>
                  <a:lnTo>
                    <a:pt x="1990249" y="3194209"/>
                  </a:lnTo>
                  <a:cubicBezTo>
                    <a:pt x="1974056" y="3203734"/>
                    <a:pt x="1955959" y="3208496"/>
                    <a:pt x="1937861" y="3208496"/>
                  </a:cubicBezTo>
                  <a:cubicBezTo>
                    <a:pt x="1880711" y="3208496"/>
                    <a:pt x="1834991" y="3162776"/>
                    <a:pt x="1834991" y="3105626"/>
                  </a:cubicBezTo>
                  <a:lnTo>
                    <a:pt x="1834991" y="3090386"/>
                  </a:lnTo>
                  <a:cubicBezTo>
                    <a:pt x="1834991" y="3051334"/>
                    <a:pt x="1856899" y="3016091"/>
                    <a:pt x="1892141" y="2997994"/>
                  </a:cubicBezTo>
                  <a:lnTo>
                    <a:pt x="2316956" y="2785586"/>
                  </a:lnTo>
                  <a:cubicBezTo>
                    <a:pt x="2389346" y="2749391"/>
                    <a:pt x="2476024" y="2740819"/>
                    <a:pt x="2554129" y="2763679"/>
                  </a:cubicBezTo>
                  <a:lnTo>
                    <a:pt x="3033236" y="2900839"/>
                  </a:lnTo>
                  <a:lnTo>
                    <a:pt x="3150394" y="2902744"/>
                  </a:lnTo>
                  <a:lnTo>
                    <a:pt x="4579144" y="2150269"/>
                  </a:lnTo>
                  <a:lnTo>
                    <a:pt x="4579144" y="300847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57C4132E-8FF3-487C-A013-DBDB3CF2F5C5}"/>
              </a:ext>
            </a:extLst>
          </p:cNvPr>
          <p:cNvGrpSpPr/>
          <p:nvPr/>
        </p:nvGrpSpPr>
        <p:grpSpPr>
          <a:xfrm>
            <a:off x="88225" y="5842116"/>
            <a:ext cx="1018434" cy="1063689"/>
            <a:chOff x="97070" y="5926419"/>
            <a:chExt cx="1018434" cy="1063689"/>
          </a:xfrm>
        </p:grpSpPr>
        <p:sp>
          <p:nvSpPr>
            <p:cNvPr id="203" name="Freeform 36">
              <a:extLst>
                <a:ext uri="{FF2B5EF4-FFF2-40B4-BE49-F238E27FC236}">
                  <a16:creationId xmlns:a16="http://schemas.microsoft.com/office/drawing/2014/main" id="{2F9898C1-74D9-44E7-A7F5-E73FF2119265}"/>
                </a:ext>
              </a:extLst>
            </p:cNvPr>
            <p:cNvSpPr/>
            <p:nvPr/>
          </p:nvSpPr>
          <p:spPr>
            <a:xfrm rot="5400000">
              <a:off x="61549" y="5982188"/>
              <a:ext cx="1063689" cy="952151"/>
            </a:xfrm>
            <a:custGeom>
              <a:avLst/>
              <a:gdLst>
                <a:gd name="connsiteX0" fmla="*/ 271106 w 2670197"/>
                <a:gd name="connsiteY0" fmla="*/ 380113 h 751286"/>
                <a:gd name="connsiteX1" fmla="*/ 0 w 2670197"/>
                <a:gd name="connsiteY1" fmla="*/ 759275 h 751286"/>
                <a:gd name="connsiteX2" fmla="*/ 0 w 2670197"/>
                <a:gd name="connsiteY2" fmla="*/ 760131 h 751286"/>
                <a:gd name="connsiteX3" fmla="*/ 2403843 w 2670197"/>
                <a:gd name="connsiteY3" fmla="*/ 760131 h 751286"/>
                <a:gd name="connsiteX4" fmla="*/ 2675614 w 2670197"/>
                <a:gd name="connsiteY4" fmla="*/ 380113 h 751286"/>
                <a:gd name="connsiteX5" fmla="*/ 2403843 w 2670197"/>
                <a:gd name="connsiteY5" fmla="*/ 0 h 751286"/>
                <a:gd name="connsiteX6" fmla="*/ 0 w 2670197"/>
                <a:gd name="connsiteY6" fmla="*/ 0 h 751286"/>
                <a:gd name="connsiteX7" fmla="*/ 0 w 2670197"/>
                <a:gd name="connsiteY7" fmla="*/ 856 h 751286"/>
                <a:gd name="connsiteX8" fmla="*/ 271106 w 2670197"/>
                <a:gd name="connsiteY8" fmla="*/ 380113 h 75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0197" h="751286">
                  <a:moveTo>
                    <a:pt x="271106" y="380113"/>
                  </a:moveTo>
                  <a:lnTo>
                    <a:pt x="0" y="759275"/>
                  </a:lnTo>
                  <a:lnTo>
                    <a:pt x="0" y="760131"/>
                  </a:lnTo>
                  <a:lnTo>
                    <a:pt x="2403843" y="760131"/>
                  </a:lnTo>
                  <a:lnTo>
                    <a:pt x="2675614" y="380113"/>
                  </a:lnTo>
                  <a:lnTo>
                    <a:pt x="2403843" y="0"/>
                  </a:lnTo>
                  <a:lnTo>
                    <a:pt x="0" y="0"/>
                  </a:lnTo>
                  <a:lnTo>
                    <a:pt x="0" y="856"/>
                  </a:lnTo>
                  <a:lnTo>
                    <a:pt x="271106" y="380113"/>
                  </a:lnTo>
                  <a:close/>
                </a:path>
              </a:pathLst>
            </a:cu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324000" rIns="216000" rtlCol="0" anchor="ctr">
              <a:normAutofit/>
            </a:bodyPr>
            <a:lstStyle/>
            <a:p>
              <a:endParaRPr lang="en-US" sz="11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4" name="ZoneTexte 203">
              <a:extLst>
                <a:ext uri="{FF2B5EF4-FFF2-40B4-BE49-F238E27FC236}">
                  <a16:creationId xmlns:a16="http://schemas.microsoft.com/office/drawing/2014/main" id="{1ABA78E2-99DD-4247-9E7F-BA00E761E2C6}"/>
                </a:ext>
              </a:extLst>
            </p:cNvPr>
            <p:cNvSpPr txBox="1"/>
            <p:nvPr/>
          </p:nvSpPr>
          <p:spPr>
            <a:xfrm>
              <a:off x="97070" y="6596798"/>
              <a:ext cx="101843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  <a:endParaRPr lang="fr-F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" name="Graphic 43">
              <a:extLst>
                <a:ext uri="{FF2B5EF4-FFF2-40B4-BE49-F238E27FC236}">
                  <a16:creationId xmlns:a16="http://schemas.microsoft.com/office/drawing/2014/main" id="{D1515E5D-101C-46F0-878C-2B48368513B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0663" y="6169705"/>
              <a:ext cx="248253" cy="338527"/>
              <a:chOff x="4876800" y="1600200"/>
              <a:chExt cx="3352800" cy="4572000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52" name="Freeform: Shape 264">
                <a:extLst>
                  <a:ext uri="{FF2B5EF4-FFF2-40B4-BE49-F238E27FC236}">
                    <a16:creationId xmlns:a16="http://schemas.microsoft.com/office/drawing/2014/main" id="{D29D420C-F1F7-4EBA-A5B5-8E5229A2DF52}"/>
                  </a:ext>
                </a:extLst>
              </p:cNvPr>
              <p:cNvSpPr/>
              <p:nvPr/>
            </p:nvSpPr>
            <p:spPr>
              <a:xfrm>
                <a:off x="4869656" y="1593056"/>
                <a:ext cx="3362325" cy="4581525"/>
              </a:xfrm>
              <a:custGeom>
                <a:avLst/>
                <a:gdLst>
                  <a:gd name="connsiteX0" fmla="*/ 3346609 w 3362325"/>
                  <a:gd name="connsiteY0" fmla="*/ 1984534 h 4581525"/>
                  <a:gd name="connsiteX1" fmla="*/ 3131344 w 3362325"/>
                  <a:gd name="connsiteY1" fmla="*/ 1833086 h 4581525"/>
                  <a:gd name="connsiteX2" fmla="*/ 2917031 w 3362325"/>
                  <a:gd name="connsiteY2" fmla="*/ 1985486 h 4581525"/>
                  <a:gd name="connsiteX3" fmla="*/ 2445544 w 3362325"/>
                  <a:gd name="connsiteY3" fmla="*/ 1985486 h 4581525"/>
                  <a:gd name="connsiteX4" fmla="*/ 2445544 w 3362325"/>
                  <a:gd name="connsiteY4" fmla="*/ 1680686 h 4581525"/>
                  <a:gd name="connsiteX5" fmla="*/ 2750344 w 3362325"/>
                  <a:gd name="connsiteY5" fmla="*/ 1680686 h 4581525"/>
                  <a:gd name="connsiteX6" fmla="*/ 2826544 w 3362325"/>
                  <a:gd name="connsiteY6" fmla="*/ 1604486 h 4581525"/>
                  <a:gd name="connsiteX7" fmla="*/ 2826544 w 3362325"/>
                  <a:gd name="connsiteY7" fmla="*/ 1604486 h 4581525"/>
                  <a:gd name="connsiteX8" fmla="*/ 2826544 w 3362325"/>
                  <a:gd name="connsiteY8" fmla="*/ 1285399 h 4581525"/>
                  <a:gd name="connsiteX9" fmla="*/ 2965609 w 3362325"/>
                  <a:gd name="connsiteY9" fmla="*/ 993934 h 4581525"/>
                  <a:gd name="connsiteX10" fmla="*/ 2674144 w 3362325"/>
                  <a:gd name="connsiteY10" fmla="*/ 854869 h 4581525"/>
                  <a:gd name="connsiteX11" fmla="*/ 2535079 w 3362325"/>
                  <a:gd name="connsiteY11" fmla="*/ 1146334 h 4581525"/>
                  <a:gd name="connsiteX12" fmla="*/ 2674144 w 3362325"/>
                  <a:gd name="connsiteY12" fmla="*/ 1285399 h 4581525"/>
                  <a:gd name="connsiteX13" fmla="*/ 2674144 w 3362325"/>
                  <a:gd name="connsiteY13" fmla="*/ 1528286 h 4581525"/>
                  <a:gd name="connsiteX14" fmla="*/ 2445544 w 3362325"/>
                  <a:gd name="connsiteY14" fmla="*/ 1528286 h 4581525"/>
                  <a:gd name="connsiteX15" fmla="*/ 2445544 w 3362325"/>
                  <a:gd name="connsiteY15" fmla="*/ 1375886 h 4581525"/>
                  <a:gd name="connsiteX16" fmla="*/ 2369344 w 3362325"/>
                  <a:gd name="connsiteY16" fmla="*/ 1299686 h 4581525"/>
                  <a:gd name="connsiteX17" fmla="*/ 2369344 w 3362325"/>
                  <a:gd name="connsiteY17" fmla="*/ 1299686 h 4581525"/>
                  <a:gd name="connsiteX18" fmla="*/ 2216944 w 3362325"/>
                  <a:gd name="connsiteY18" fmla="*/ 1299686 h 4581525"/>
                  <a:gd name="connsiteX19" fmla="*/ 2216944 w 3362325"/>
                  <a:gd name="connsiteY19" fmla="*/ 904399 h 4581525"/>
                  <a:gd name="connsiteX20" fmla="*/ 2356009 w 3362325"/>
                  <a:gd name="connsiteY20" fmla="*/ 612934 h 4581525"/>
                  <a:gd name="connsiteX21" fmla="*/ 2064544 w 3362325"/>
                  <a:gd name="connsiteY21" fmla="*/ 473869 h 4581525"/>
                  <a:gd name="connsiteX22" fmla="*/ 1925479 w 3362325"/>
                  <a:gd name="connsiteY22" fmla="*/ 765334 h 4581525"/>
                  <a:gd name="connsiteX23" fmla="*/ 2064544 w 3362325"/>
                  <a:gd name="connsiteY23" fmla="*/ 904399 h 4581525"/>
                  <a:gd name="connsiteX24" fmla="*/ 2064544 w 3362325"/>
                  <a:gd name="connsiteY24" fmla="*/ 1299686 h 4581525"/>
                  <a:gd name="connsiteX25" fmla="*/ 1759744 w 3362325"/>
                  <a:gd name="connsiteY25" fmla="*/ 1299686 h 4581525"/>
                  <a:gd name="connsiteX26" fmla="*/ 1759744 w 3362325"/>
                  <a:gd name="connsiteY26" fmla="*/ 83344 h 4581525"/>
                  <a:gd name="connsiteX27" fmla="*/ 1683544 w 3362325"/>
                  <a:gd name="connsiteY27" fmla="*/ 7144 h 4581525"/>
                  <a:gd name="connsiteX28" fmla="*/ 1683544 w 3362325"/>
                  <a:gd name="connsiteY28" fmla="*/ 7144 h 4581525"/>
                  <a:gd name="connsiteX29" fmla="*/ 7144 w 3362325"/>
                  <a:gd name="connsiteY29" fmla="*/ 1556861 h 4581525"/>
                  <a:gd name="connsiteX30" fmla="*/ 434816 w 3362325"/>
                  <a:gd name="connsiteY30" fmla="*/ 2982754 h 4581525"/>
                  <a:gd name="connsiteX31" fmla="*/ 609124 w 3362325"/>
                  <a:gd name="connsiteY31" fmla="*/ 3247549 h 4581525"/>
                  <a:gd name="connsiteX32" fmla="*/ 917734 w 3362325"/>
                  <a:gd name="connsiteY32" fmla="*/ 3859054 h 4581525"/>
                  <a:gd name="connsiteX33" fmla="*/ 826294 w 3362325"/>
                  <a:gd name="connsiteY33" fmla="*/ 4040029 h 4581525"/>
                  <a:gd name="connsiteX34" fmla="*/ 876776 w 3362325"/>
                  <a:gd name="connsiteY34" fmla="*/ 4181951 h 4581525"/>
                  <a:gd name="connsiteX35" fmla="*/ 807244 w 3362325"/>
                  <a:gd name="connsiteY35" fmla="*/ 4350544 h 4581525"/>
                  <a:gd name="connsiteX36" fmla="*/ 1035844 w 3362325"/>
                  <a:gd name="connsiteY36" fmla="*/ 4579144 h 4581525"/>
                  <a:gd name="connsiteX37" fmla="*/ 2331244 w 3362325"/>
                  <a:gd name="connsiteY37" fmla="*/ 4579144 h 4581525"/>
                  <a:gd name="connsiteX38" fmla="*/ 2559844 w 3362325"/>
                  <a:gd name="connsiteY38" fmla="*/ 4347687 h 4581525"/>
                  <a:gd name="connsiteX39" fmla="*/ 2559844 w 3362325"/>
                  <a:gd name="connsiteY39" fmla="*/ 4344829 h 4581525"/>
                  <a:gd name="connsiteX40" fmla="*/ 2489359 w 3362325"/>
                  <a:gd name="connsiteY40" fmla="*/ 4180999 h 4581525"/>
                  <a:gd name="connsiteX41" fmla="*/ 2539841 w 3362325"/>
                  <a:gd name="connsiteY41" fmla="*/ 4035266 h 4581525"/>
                  <a:gd name="connsiteX42" fmla="*/ 2320766 w 3362325"/>
                  <a:gd name="connsiteY42" fmla="*/ 3817144 h 4581525"/>
                  <a:gd name="connsiteX43" fmla="*/ 2311241 w 3362325"/>
                  <a:gd name="connsiteY43" fmla="*/ 3817144 h 4581525"/>
                  <a:gd name="connsiteX44" fmla="*/ 1758791 w 3362325"/>
                  <a:gd name="connsiteY44" fmla="*/ 3817144 h 4581525"/>
                  <a:gd name="connsiteX45" fmla="*/ 1758791 w 3362325"/>
                  <a:gd name="connsiteY45" fmla="*/ 2366486 h 4581525"/>
                  <a:gd name="connsiteX46" fmla="*/ 1911191 w 3362325"/>
                  <a:gd name="connsiteY46" fmla="*/ 2366486 h 4581525"/>
                  <a:gd name="connsiteX47" fmla="*/ 1911191 w 3362325"/>
                  <a:gd name="connsiteY47" fmla="*/ 2595086 h 4581525"/>
                  <a:gd name="connsiteX48" fmla="*/ 1987391 w 3362325"/>
                  <a:gd name="connsiteY48" fmla="*/ 2671286 h 4581525"/>
                  <a:gd name="connsiteX49" fmla="*/ 1987391 w 3362325"/>
                  <a:gd name="connsiteY49" fmla="*/ 2671286 h 4581525"/>
                  <a:gd name="connsiteX50" fmla="*/ 2215991 w 3362325"/>
                  <a:gd name="connsiteY50" fmla="*/ 2671286 h 4581525"/>
                  <a:gd name="connsiteX51" fmla="*/ 2215991 w 3362325"/>
                  <a:gd name="connsiteY51" fmla="*/ 2761774 h 4581525"/>
                  <a:gd name="connsiteX52" fmla="*/ 2076926 w 3362325"/>
                  <a:gd name="connsiteY52" fmla="*/ 3053239 h 4581525"/>
                  <a:gd name="connsiteX53" fmla="*/ 2368391 w 3362325"/>
                  <a:gd name="connsiteY53" fmla="*/ 3192304 h 4581525"/>
                  <a:gd name="connsiteX54" fmla="*/ 2507456 w 3362325"/>
                  <a:gd name="connsiteY54" fmla="*/ 2900839 h 4581525"/>
                  <a:gd name="connsiteX55" fmla="*/ 2368391 w 3362325"/>
                  <a:gd name="connsiteY55" fmla="*/ 2761774 h 4581525"/>
                  <a:gd name="connsiteX56" fmla="*/ 2368391 w 3362325"/>
                  <a:gd name="connsiteY56" fmla="*/ 2595086 h 4581525"/>
                  <a:gd name="connsiteX57" fmla="*/ 2292191 w 3362325"/>
                  <a:gd name="connsiteY57" fmla="*/ 2518886 h 4581525"/>
                  <a:gd name="connsiteX58" fmla="*/ 2292191 w 3362325"/>
                  <a:gd name="connsiteY58" fmla="*/ 2518886 h 4581525"/>
                  <a:gd name="connsiteX59" fmla="*/ 2063591 w 3362325"/>
                  <a:gd name="connsiteY59" fmla="*/ 2518886 h 4581525"/>
                  <a:gd name="connsiteX60" fmla="*/ 2063591 w 3362325"/>
                  <a:gd name="connsiteY60" fmla="*/ 2366486 h 4581525"/>
                  <a:gd name="connsiteX61" fmla="*/ 2368391 w 3362325"/>
                  <a:gd name="connsiteY61" fmla="*/ 2366486 h 4581525"/>
                  <a:gd name="connsiteX62" fmla="*/ 2444591 w 3362325"/>
                  <a:gd name="connsiteY62" fmla="*/ 2290286 h 4581525"/>
                  <a:gd name="connsiteX63" fmla="*/ 2444591 w 3362325"/>
                  <a:gd name="connsiteY63" fmla="*/ 2290286 h 4581525"/>
                  <a:gd name="connsiteX64" fmla="*/ 2444591 w 3362325"/>
                  <a:gd name="connsiteY64" fmla="*/ 2137886 h 4581525"/>
                  <a:gd name="connsiteX65" fmla="*/ 2916079 w 3362325"/>
                  <a:gd name="connsiteY65" fmla="*/ 2137886 h 4581525"/>
                  <a:gd name="connsiteX66" fmla="*/ 3207544 w 3362325"/>
                  <a:gd name="connsiteY66" fmla="*/ 2275999 h 4581525"/>
                  <a:gd name="connsiteX67" fmla="*/ 3346609 w 3362325"/>
                  <a:gd name="connsiteY67" fmla="*/ 1984534 h 4581525"/>
                  <a:gd name="connsiteX68" fmla="*/ 2750344 w 3362325"/>
                  <a:gd name="connsiteY68" fmla="*/ 994886 h 4581525"/>
                  <a:gd name="connsiteX69" fmla="*/ 2826544 w 3362325"/>
                  <a:gd name="connsiteY69" fmla="*/ 1071086 h 4581525"/>
                  <a:gd name="connsiteX70" fmla="*/ 2750344 w 3362325"/>
                  <a:gd name="connsiteY70" fmla="*/ 1147286 h 4581525"/>
                  <a:gd name="connsiteX71" fmla="*/ 2674144 w 3362325"/>
                  <a:gd name="connsiteY71" fmla="*/ 1071086 h 4581525"/>
                  <a:gd name="connsiteX72" fmla="*/ 2750344 w 3362325"/>
                  <a:gd name="connsiteY72" fmla="*/ 994886 h 4581525"/>
                  <a:gd name="connsiteX73" fmla="*/ 733901 w 3362325"/>
                  <a:gd name="connsiteY73" fmla="*/ 3159919 h 4581525"/>
                  <a:gd name="connsiteX74" fmla="*/ 567214 w 3362325"/>
                  <a:gd name="connsiteY74" fmla="*/ 2907506 h 4581525"/>
                  <a:gd name="connsiteX75" fmla="*/ 159544 w 3362325"/>
                  <a:gd name="connsiteY75" fmla="*/ 1556861 h 4581525"/>
                  <a:gd name="connsiteX76" fmla="*/ 1607344 w 3362325"/>
                  <a:gd name="connsiteY76" fmla="*/ 161449 h 4581525"/>
                  <a:gd name="connsiteX77" fmla="*/ 1607344 w 3362325"/>
                  <a:gd name="connsiteY77" fmla="*/ 693896 h 4581525"/>
                  <a:gd name="connsiteX78" fmla="*/ 1544479 w 3362325"/>
                  <a:gd name="connsiteY78" fmla="*/ 699611 h 4581525"/>
                  <a:gd name="connsiteX79" fmla="*/ 1478756 w 3362325"/>
                  <a:gd name="connsiteY79" fmla="*/ 759619 h 4581525"/>
                  <a:gd name="connsiteX80" fmla="*/ 1455896 w 3362325"/>
                  <a:gd name="connsiteY80" fmla="*/ 870109 h 4581525"/>
                  <a:gd name="connsiteX81" fmla="*/ 1398746 w 3362325"/>
                  <a:gd name="connsiteY81" fmla="*/ 885349 h 4581525"/>
                  <a:gd name="connsiteX82" fmla="*/ 1322546 w 3362325"/>
                  <a:gd name="connsiteY82" fmla="*/ 800576 h 4581525"/>
                  <a:gd name="connsiteX83" fmla="*/ 1235869 w 3362325"/>
                  <a:gd name="connsiteY83" fmla="*/ 781526 h 4581525"/>
                  <a:gd name="connsiteX84" fmla="*/ 995839 w 3362325"/>
                  <a:gd name="connsiteY84" fmla="*/ 921544 h 4581525"/>
                  <a:gd name="connsiteX85" fmla="*/ 969169 w 3362325"/>
                  <a:gd name="connsiteY85" fmla="*/ 1006316 h 4581525"/>
                  <a:gd name="connsiteX86" fmla="*/ 1004411 w 3362325"/>
                  <a:gd name="connsiteY86" fmla="*/ 1112996 h 4581525"/>
                  <a:gd name="connsiteX87" fmla="*/ 962501 w 3362325"/>
                  <a:gd name="connsiteY87" fmla="*/ 1154906 h 4581525"/>
                  <a:gd name="connsiteX88" fmla="*/ 855821 w 3362325"/>
                  <a:gd name="connsiteY88" fmla="*/ 1119664 h 4581525"/>
                  <a:gd name="connsiteX89" fmla="*/ 771049 w 3362325"/>
                  <a:gd name="connsiteY89" fmla="*/ 1146334 h 4581525"/>
                  <a:gd name="connsiteX90" fmla="*/ 631031 w 3362325"/>
                  <a:gd name="connsiteY90" fmla="*/ 1386364 h 4581525"/>
                  <a:gd name="connsiteX91" fmla="*/ 650081 w 3362325"/>
                  <a:gd name="connsiteY91" fmla="*/ 1473041 h 4581525"/>
                  <a:gd name="connsiteX92" fmla="*/ 734854 w 3362325"/>
                  <a:gd name="connsiteY92" fmla="*/ 1549241 h 4581525"/>
                  <a:gd name="connsiteX93" fmla="*/ 719614 w 3362325"/>
                  <a:gd name="connsiteY93" fmla="*/ 1605439 h 4581525"/>
                  <a:gd name="connsiteX94" fmla="*/ 601504 w 3362325"/>
                  <a:gd name="connsiteY94" fmla="*/ 1629251 h 4581525"/>
                  <a:gd name="connsiteX95" fmla="*/ 540544 w 3362325"/>
                  <a:gd name="connsiteY95" fmla="*/ 1703546 h 4581525"/>
                  <a:gd name="connsiteX96" fmla="*/ 540544 w 3362325"/>
                  <a:gd name="connsiteY96" fmla="*/ 1963579 h 4581525"/>
                  <a:gd name="connsiteX97" fmla="*/ 601504 w 3362325"/>
                  <a:gd name="connsiteY97" fmla="*/ 2037874 h 4581525"/>
                  <a:gd name="connsiteX98" fmla="*/ 719614 w 3362325"/>
                  <a:gd name="connsiteY98" fmla="*/ 2061686 h 4581525"/>
                  <a:gd name="connsiteX99" fmla="*/ 734854 w 3362325"/>
                  <a:gd name="connsiteY99" fmla="*/ 2117884 h 4581525"/>
                  <a:gd name="connsiteX100" fmla="*/ 650081 w 3362325"/>
                  <a:gd name="connsiteY100" fmla="*/ 2194084 h 4581525"/>
                  <a:gd name="connsiteX101" fmla="*/ 631031 w 3362325"/>
                  <a:gd name="connsiteY101" fmla="*/ 2280761 h 4581525"/>
                  <a:gd name="connsiteX102" fmla="*/ 771049 w 3362325"/>
                  <a:gd name="connsiteY102" fmla="*/ 2520791 h 4581525"/>
                  <a:gd name="connsiteX103" fmla="*/ 855821 w 3362325"/>
                  <a:gd name="connsiteY103" fmla="*/ 2547461 h 4581525"/>
                  <a:gd name="connsiteX104" fmla="*/ 962501 w 3362325"/>
                  <a:gd name="connsiteY104" fmla="*/ 2512219 h 4581525"/>
                  <a:gd name="connsiteX105" fmla="*/ 1004411 w 3362325"/>
                  <a:gd name="connsiteY105" fmla="*/ 2554129 h 4581525"/>
                  <a:gd name="connsiteX106" fmla="*/ 969169 w 3362325"/>
                  <a:gd name="connsiteY106" fmla="*/ 2660809 h 4581525"/>
                  <a:gd name="connsiteX107" fmla="*/ 995839 w 3362325"/>
                  <a:gd name="connsiteY107" fmla="*/ 2745581 h 4581525"/>
                  <a:gd name="connsiteX108" fmla="*/ 1235869 w 3362325"/>
                  <a:gd name="connsiteY108" fmla="*/ 2885599 h 4581525"/>
                  <a:gd name="connsiteX109" fmla="*/ 1322546 w 3362325"/>
                  <a:gd name="connsiteY109" fmla="*/ 2866549 h 4581525"/>
                  <a:gd name="connsiteX110" fmla="*/ 1398746 w 3362325"/>
                  <a:gd name="connsiteY110" fmla="*/ 2781776 h 4581525"/>
                  <a:gd name="connsiteX111" fmla="*/ 1455896 w 3362325"/>
                  <a:gd name="connsiteY111" fmla="*/ 2797016 h 4581525"/>
                  <a:gd name="connsiteX112" fmla="*/ 1478756 w 3362325"/>
                  <a:gd name="connsiteY112" fmla="*/ 2907506 h 4581525"/>
                  <a:gd name="connsiteX113" fmla="*/ 1544479 w 3362325"/>
                  <a:gd name="connsiteY113" fmla="*/ 2967514 h 4581525"/>
                  <a:gd name="connsiteX114" fmla="*/ 1607344 w 3362325"/>
                  <a:gd name="connsiteY114" fmla="*/ 2973229 h 4581525"/>
                  <a:gd name="connsiteX115" fmla="*/ 1607344 w 3362325"/>
                  <a:gd name="connsiteY115" fmla="*/ 3817144 h 4581525"/>
                  <a:gd name="connsiteX116" fmla="*/ 1067276 w 3362325"/>
                  <a:gd name="connsiteY116" fmla="*/ 3817144 h 4581525"/>
                  <a:gd name="connsiteX117" fmla="*/ 733901 w 3362325"/>
                  <a:gd name="connsiteY117" fmla="*/ 3159919 h 4581525"/>
                  <a:gd name="connsiteX118" fmla="*/ 997744 w 3362325"/>
                  <a:gd name="connsiteY118" fmla="*/ 1833086 h 4581525"/>
                  <a:gd name="connsiteX119" fmla="*/ 1607344 w 3362325"/>
                  <a:gd name="connsiteY119" fmla="*/ 2514124 h 4581525"/>
                  <a:gd name="connsiteX120" fmla="*/ 1607344 w 3362325"/>
                  <a:gd name="connsiteY120" fmla="*/ 2776061 h 4581525"/>
                  <a:gd name="connsiteX121" fmla="*/ 1594961 w 3362325"/>
                  <a:gd name="connsiteY121" fmla="*/ 2716054 h 4581525"/>
                  <a:gd name="connsiteX122" fmla="*/ 1534001 w 3362325"/>
                  <a:gd name="connsiteY122" fmla="*/ 2656999 h 4581525"/>
                  <a:gd name="connsiteX123" fmla="*/ 1401604 w 3362325"/>
                  <a:gd name="connsiteY123" fmla="*/ 2620804 h 4581525"/>
                  <a:gd name="connsiteX124" fmla="*/ 1375886 w 3362325"/>
                  <a:gd name="connsiteY124" fmla="*/ 2616041 h 4581525"/>
                  <a:gd name="connsiteX125" fmla="*/ 1318736 w 3362325"/>
                  <a:gd name="connsiteY125" fmla="*/ 2641759 h 4581525"/>
                  <a:gd name="connsiteX126" fmla="*/ 1247299 w 3362325"/>
                  <a:gd name="connsiteY126" fmla="*/ 2721769 h 4581525"/>
                  <a:gd name="connsiteX127" fmla="*/ 1132999 w 3362325"/>
                  <a:gd name="connsiteY127" fmla="*/ 2654141 h 4581525"/>
                  <a:gd name="connsiteX128" fmla="*/ 1166336 w 3362325"/>
                  <a:gd name="connsiteY128" fmla="*/ 2553176 h 4581525"/>
                  <a:gd name="connsiteX129" fmla="*/ 1143476 w 3362325"/>
                  <a:gd name="connsiteY129" fmla="*/ 2471261 h 4581525"/>
                  <a:gd name="connsiteX130" fmla="*/ 1046321 w 3362325"/>
                  <a:gd name="connsiteY130" fmla="*/ 2374106 h 4581525"/>
                  <a:gd name="connsiteX131" fmla="*/ 964406 w 3362325"/>
                  <a:gd name="connsiteY131" fmla="*/ 2351246 h 4581525"/>
                  <a:gd name="connsiteX132" fmla="*/ 863441 w 3362325"/>
                  <a:gd name="connsiteY132" fmla="*/ 2384584 h 4581525"/>
                  <a:gd name="connsiteX133" fmla="*/ 795814 w 3362325"/>
                  <a:gd name="connsiteY133" fmla="*/ 2270284 h 4581525"/>
                  <a:gd name="connsiteX134" fmla="*/ 875824 w 3362325"/>
                  <a:gd name="connsiteY134" fmla="*/ 2198846 h 4581525"/>
                  <a:gd name="connsiteX135" fmla="*/ 896779 w 3362325"/>
                  <a:gd name="connsiteY135" fmla="*/ 2115979 h 4581525"/>
                  <a:gd name="connsiteX136" fmla="*/ 860584 w 3362325"/>
                  <a:gd name="connsiteY136" fmla="*/ 1983581 h 4581525"/>
                  <a:gd name="connsiteX137" fmla="*/ 800576 w 3362325"/>
                  <a:gd name="connsiteY137" fmla="*/ 1922621 h 4581525"/>
                  <a:gd name="connsiteX138" fmla="*/ 692944 w 3362325"/>
                  <a:gd name="connsiteY138" fmla="*/ 1900714 h 4581525"/>
                  <a:gd name="connsiteX139" fmla="*/ 692944 w 3362325"/>
                  <a:gd name="connsiteY139" fmla="*/ 1765459 h 4581525"/>
                  <a:gd name="connsiteX140" fmla="*/ 799624 w 3362325"/>
                  <a:gd name="connsiteY140" fmla="*/ 1744504 h 4581525"/>
                  <a:gd name="connsiteX141" fmla="*/ 859631 w 3362325"/>
                  <a:gd name="connsiteY141" fmla="*/ 1683544 h 4581525"/>
                  <a:gd name="connsiteX142" fmla="*/ 895826 w 3362325"/>
                  <a:gd name="connsiteY142" fmla="*/ 1551146 h 4581525"/>
                  <a:gd name="connsiteX143" fmla="*/ 874871 w 3362325"/>
                  <a:gd name="connsiteY143" fmla="*/ 1468279 h 4581525"/>
                  <a:gd name="connsiteX144" fmla="*/ 794861 w 3362325"/>
                  <a:gd name="connsiteY144" fmla="*/ 1396841 h 4581525"/>
                  <a:gd name="connsiteX145" fmla="*/ 862489 w 3362325"/>
                  <a:gd name="connsiteY145" fmla="*/ 1282541 h 4581525"/>
                  <a:gd name="connsiteX146" fmla="*/ 963454 w 3362325"/>
                  <a:gd name="connsiteY146" fmla="*/ 1315879 h 4581525"/>
                  <a:gd name="connsiteX147" fmla="*/ 1045369 w 3362325"/>
                  <a:gd name="connsiteY147" fmla="*/ 1293019 h 4581525"/>
                  <a:gd name="connsiteX148" fmla="*/ 1142524 w 3362325"/>
                  <a:gd name="connsiteY148" fmla="*/ 1194911 h 4581525"/>
                  <a:gd name="connsiteX149" fmla="*/ 1165384 w 3362325"/>
                  <a:gd name="connsiteY149" fmla="*/ 1112996 h 4581525"/>
                  <a:gd name="connsiteX150" fmla="*/ 1132046 w 3362325"/>
                  <a:gd name="connsiteY150" fmla="*/ 1012031 h 4581525"/>
                  <a:gd name="connsiteX151" fmla="*/ 1246346 w 3362325"/>
                  <a:gd name="connsiteY151" fmla="*/ 944404 h 4581525"/>
                  <a:gd name="connsiteX152" fmla="*/ 1317784 w 3362325"/>
                  <a:gd name="connsiteY152" fmla="*/ 1024414 h 4581525"/>
                  <a:gd name="connsiteX153" fmla="*/ 1400651 w 3362325"/>
                  <a:gd name="connsiteY153" fmla="*/ 1045369 h 4581525"/>
                  <a:gd name="connsiteX154" fmla="*/ 1533049 w 3362325"/>
                  <a:gd name="connsiteY154" fmla="*/ 1009174 h 4581525"/>
                  <a:gd name="connsiteX155" fmla="*/ 1594009 w 3362325"/>
                  <a:gd name="connsiteY155" fmla="*/ 950119 h 4581525"/>
                  <a:gd name="connsiteX156" fmla="*/ 1606391 w 3362325"/>
                  <a:gd name="connsiteY156" fmla="*/ 890111 h 4581525"/>
                  <a:gd name="connsiteX157" fmla="*/ 1606391 w 3362325"/>
                  <a:gd name="connsiteY157" fmla="*/ 1152049 h 4581525"/>
                  <a:gd name="connsiteX158" fmla="*/ 997744 w 3362325"/>
                  <a:gd name="connsiteY158" fmla="*/ 1833086 h 4581525"/>
                  <a:gd name="connsiteX159" fmla="*/ 1607344 w 3362325"/>
                  <a:gd name="connsiteY159" fmla="*/ 1306354 h 4581525"/>
                  <a:gd name="connsiteX160" fmla="*/ 1607344 w 3362325"/>
                  <a:gd name="connsiteY160" fmla="*/ 2360771 h 4581525"/>
                  <a:gd name="connsiteX161" fmla="*/ 1155859 w 3362325"/>
                  <a:gd name="connsiteY161" fmla="*/ 1757839 h 4581525"/>
                  <a:gd name="connsiteX162" fmla="*/ 1607344 w 3362325"/>
                  <a:gd name="connsiteY162" fmla="*/ 1306354 h 4581525"/>
                  <a:gd name="connsiteX163" fmla="*/ 2407444 w 3362325"/>
                  <a:gd name="connsiteY163" fmla="*/ 4350544 h 4581525"/>
                  <a:gd name="connsiteX164" fmla="*/ 2331244 w 3362325"/>
                  <a:gd name="connsiteY164" fmla="*/ 4426744 h 4581525"/>
                  <a:gd name="connsiteX165" fmla="*/ 1035844 w 3362325"/>
                  <a:gd name="connsiteY165" fmla="*/ 4426744 h 4581525"/>
                  <a:gd name="connsiteX166" fmla="*/ 959644 w 3362325"/>
                  <a:gd name="connsiteY166" fmla="*/ 4347687 h 4581525"/>
                  <a:gd name="connsiteX167" fmla="*/ 959644 w 3362325"/>
                  <a:gd name="connsiteY167" fmla="*/ 4344829 h 4581525"/>
                  <a:gd name="connsiteX168" fmla="*/ 1035844 w 3362325"/>
                  <a:gd name="connsiteY168" fmla="*/ 4268629 h 4581525"/>
                  <a:gd name="connsiteX169" fmla="*/ 2331244 w 3362325"/>
                  <a:gd name="connsiteY169" fmla="*/ 4268629 h 4581525"/>
                  <a:gd name="connsiteX170" fmla="*/ 2407444 w 3362325"/>
                  <a:gd name="connsiteY170" fmla="*/ 4347687 h 4581525"/>
                  <a:gd name="connsiteX171" fmla="*/ 2407444 w 3362325"/>
                  <a:gd name="connsiteY171" fmla="*/ 4350544 h 4581525"/>
                  <a:gd name="connsiteX172" fmla="*/ 2312194 w 3362325"/>
                  <a:gd name="connsiteY172" fmla="*/ 3969544 h 4581525"/>
                  <a:gd name="connsiteX173" fmla="*/ 2388394 w 3362325"/>
                  <a:gd name="connsiteY173" fmla="*/ 4032409 h 4581525"/>
                  <a:gd name="connsiteX174" fmla="*/ 2388394 w 3362325"/>
                  <a:gd name="connsiteY174" fmla="*/ 4040029 h 4581525"/>
                  <a:gd name="connsiteX175" fmla="*/ 2312194 w 3362325"/>
                  <a:gd name="connsiteY175" fmla="*/ 4116229 h 4581525"/>
                  <a:gd name="connsiteX176" fmla="*/ 1054894 w 3362325"/>
                  <a:gd name="connsiteY176" fmla="*/ 4116229 h 4581525"/>
                  <a:gd name="connsiteX177" fmla="*/ 978694 w 3362325"/>
                  <a:gd name="connsiteY177" fmla="*/ 4037171 h 4581525"/>
                  <a:gd name="connsiteX178" fmla="*/ 978694 w 3362325"/>
                  <a:gd name="connsiteY178" fmla="*/ 4034314 h 4581525"/>
                  <a:gd name="connsiteX179" fmla="*/ 1050131 w 3362325"/>
                  <a:gd name="connsiteY179" fmla="*/ 3968591 h 4581525"/>
                  <a:gd name="connsiteX180" fmla="*/ 1054894 w 3362325"/>
                  <a:gd name="connsiteY180" fmla="*/ 3968591 h 4581525"/>
                  <a:gd name="connsiteX181" fmla="*/ 2312194 w 3362325"/>
                  <a:gd name="connsiteY181" fmla="*/ 3969544 h 4581525"/>
                  <a:gd name="connsiteX182" fmla="*/ 2312194 w 3362325"/>
                  <a:gd name="connsiteY182" fmla="*/ 3969544 h 4581525"/>
                  <a:gd name="connsiteX183" fmla="*/ 2293144 w 3362325"/>
                  <a:gd name="connsiteY183" fmla="*/ 2899886 h 4581525"/>
                  <a:gd name="connsiteX184" fmla="*/ 2369344 w 3362325"/>
                  <a:gd name="connsiteY184" fmla="*/ 2976086 h 4581525"/>
                  <a:gd name="connsiteX185" fmla="*/ 2293144 w 3362325"/>
                  <a:gd name="connsiteY185" fmla="*/ 3052286 h 4581525"/>
                  <a:gd name="connsiteX186" fmla="*/ 2216944 w 3362325"/>
                  <a:gd name="connsiteY186" fmla="*/ 2976086 h 4581525"/>
                  <a:gd name="connsiteX187" fmla="*/ 2293144 w 3362325"/>
                  <a:gd name="connsiteY187" fmla="*/ 2899886 h 4581525"/>
                  <a:gd name="connsiteX188" fmla="*/ 2140744 w 3362325"/>
                  <a:gd name="connsiteY188" fmla="*/ 613886 h 4581525"/>
                  <a:gd name="connsiteX189" fmla="*/ 2216944 w 3362325"/>
                  <a:gd name="connsiteY189" fmla="*/ 690086 h 4581525"/>
                  <a:gd name="connsiteX190" fmla="*/ 2140744 w 3362325"/>
                  <a:gd name="connsiteY190" fmla="*/ 766286 h 4581525"/>
                  <a:gd name="connsiteX191" fmla="*/ 2064544 w 3362325"/>
                  <a:gd name="connsiteY191" fmla="*/ 690086 h 4581525"/>
                  <a:gd name="connsiteX192" fmla="*/ 2140744 w 3362325"/>
                  <a:gd name="connsiteY192" fmla="*/ 613886 h 4581525"/>
                  <a:gd name="connsiteX193" fmla="*/ 2293144 w 3362325"/>
                  <a:gd name="connsiteY193" fmla="*/ 2214086 h 4581525"/>
                  <a:gd name="connsiteX194" fmla="*/ 1759744 w 3362325"/>
                  <a:gd name="connsiteY194" fmla="*/ 2214086 h 4581525"/>
                  <a:gd name="connsiteX195" fmla="*/ 1759744 w 3362325"/>
                  <a:gd name="connsiteY195" fmla="*/ 1452086 h 4581525"/>
                  <a:gd name="connsiteX196" fmla="*/ 2293144 w 3362325"/>
                  <a:gd name="connsiteY196" fmla="*/ 1452086 h 4581525"/>
                  <a:gd name="connsiteX197" fmla="*/ 2293144 w 3362325"/>
                  <a:gd name="connsiteY197" fmla="*/ 2214086 h 4581525"/>
                  <a:gd name="connsiteX198" fmla="*/ 3131344 w 3362325"/>
                  <a:gd name="connsiteY198" fmla="*/ 2137886 h 4581525"/>
                  <a:gd name="connsiteX199" fmla="*/ 3055144 w 3362325"/>
                  <a:gd name="connsiteY199" fmla="*/ 2061686 h 4581525"/>
                  <a:gd name="connsiteX200" fmla="*/ 3131344 w 3362325"/>
                  <a:gd name="connsiteY200" fmla="*/ 1985486 h 4581525"/>
                  <a:gd name="connsiteX201" fmla="*/ 3207544 w 3362325"/>
                  <a:gd name="connsiteY201" fmla="*/ 2061686 h 4581525"/>
                  <a:gd name="connsiteX202" fmla="*/ 3131344 w 3362325"/>
                  <a:gd name="connsiteY202" fmla="*/ 2137886 h 4581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</a:cxnLst>
                <a:rect l="l" t="t" r="r" b="b"/>
                <a:pathLst>
                  <a:path w="3362325" h="4581525">
                    <a:moveTo>
                      <a:pt x="3346609" y="1984534"/>
                    </a:moveTo>
                    <a:cubicBezTo>
                      <a:pt x="3314224" y="1893094"/>
                      <a:pt x="3227546" y="1833086"/>
                      <a:pt x="3131344" y="1833086"/>
                    </a:cubicBezTo>
                    <a:cubicBezTo>
                      <a:pt x="3035141" y="1833086"/>
                      <a:pt x="2948464" y="1894046"/>
                      <a:pt x="2917031" y="1985486"/>
                    </a:cubicBezTo>
                    <a:lnTo>
                      <a:pt x="2445544" y="1985486"/>
                    </a:lnTo>
                    <a:lnTo>
                      <a:pt x="2445544" y="1680686"/>
                    </a:lnTo>
                    <a:lnTo>
                      <a:pt x="2750344" y="1680686"/>
                    </a:lnTo>
                    <a:cubicBezTo>
                      <a:pt x="2792254" y="1680686"/>
                      <a:pt x="2826544" y="1646396"/>
                      <a:pt x="2826544" y="1604486"/>
                    </a:cubicBezTo>
                    <a:cubicBezTo>
                      <a:pt x="2826544" y="1604486"/>
                      <a:pt x="2826544" y="1604486"/>
                      <a:pt x="2826544" y="1604486"/>
                    </a:cubicBezTo>
                    <a:lnTo>
                      <a:pt x="2826544" y="1285399"/>
                    </a:lnTo>
                    <a:cubicBezTo>
                      <a:pt x="2945606" y="1243489"/>
                      <a:pt x="3007519" y="1112996"/>
                      <a:pt x="2965609" y="993934"/>
                    </a:cubicBezTo>
                    <a:cubicBezTo>
                      <a:pt x="2923699" y="874871"/>
                      <a:pt x="2793206" y="812959"/>
                      <a:pt x="2674144" y="854869"/>
                    </a:cubicBezTo>
                    <a:cubicBezTo>
                      <a:pt x="2555081" y="896779"/>
                      <a:pt x="2493169" y="1027271"/>
                      <a:pt x="2535079" y="1146334"/>
                    </a:cubicBezTo>
                    <a:cubicBezTo>
                      <a:pt x="2557939" y="1211104"/>
                      <a:pt x="2609374" y="1262539"/>
                      <a:pt x="2674144" y="1285399"/>
                    </a:cubicBezTo>
                    <a:lnTo>
                      <a:pt x="2674144" y="1528286"/>
                    </a:lnTo>
                    <a:lnTo>
                      <a:pt x="2445544" y="1528286"/>
                    </a:lnTo>
                    <a:lnTo>
                      <a:pt x="2445544" y="1375886"/>
                    </a:lnTo>
                    <a:cubicBezTo>
                      <a:pt x="2445544" y="1333976"/>
                      <a:pt x="2411254" y="1299686"/>
                      <a:pt x="2369344" y="1299686"/>
                    </a:cubicBezTo>
                    <a:cubicBezTo>
                      <a:pt x="2369344" y="1299686"/>
                      <a:pt x="2369344" y="1299686"/>
                      <a:pt x="2369344" y="1299686"/>
                    </a:cubicBezTo>
                    <a:lnTo>
                      <a:pt x="2216944" y="1299686"/>
                    </a:lnTo>
                    <a:lnTo>
                      <a:pt x="2216944" y="904399"/>
                    </a:lnTo>
                    <a:cubicBezTo>
                      <a:pt x="2336006" y="862489"/>
                      <a:pt x="2397919" y="731996"/>
                      <a:pt x="2356009" y="612934"/>
                    </a:cubicBezTo>
                    <a:cubicBezTo>
                      <a:pt x="2314099" y="493871"/>
                      <a:pt x="2183606" y="431959"/>
                      <a:pt x="2064544" y="473869"/>
                    </a:cubicBezTo>
                    <a:cubicBezTo>
                      <a:pt x="1945481" y="515779"/>
                      <a:pt x="1883569" y="646271"/>
                      <a:pt x="1925479" y="765334"/>
                    </a:cubicBezTo>
                    <a:cubicBezTo>
                      <a:pt x="1948339" y="830104"/>
                      <a:pt x="1999774" y="881539"/>
                      <a:pt x="2064544" y="904399"/>
                    </a:cubicBezTo>
                    <a:lnTo>
                      <a:pt x="2064544" y="1299686"/>
                    </a:lnTo>
                    <a:lnTo>
                      <a:pt x="1759744" y="1299686"/>
                    </a:lnTo>
                    <a:lnTo>
                      <a:pt x="1759744" y="83344"/>
                    </a:lnTo>
                    <a:cubicBezTo>
                      <a:pt x="1759744" y="41434"/>
                      <a:pt x="1725454" y="7144"/>
                      <a:pt x="1683544" y="7144"/>
                    </a:cubicBezTo>
                    <a:cubicBezTo>
                      <a:pt x="1683544" y="7144"/>
                      <a:pt x="1683544" y="7144"/>
                      <a:pt x="1683544" y="7144"/>
                    </a:cubicBezTo>
                    <a:cubicBezTo>
                      <a:pt x="743426" y="7144"/>
                      <a:pt x="7144" y="688181"/>
                      <a:pt x="7144" y="1556861"/>
                    </a:cubicBezTo>
                    <a:cubicBezTo>
                      <a:pt x="7144" y="1969294"/>
                      <a:pt x="170974" y="2516029"/>
                      <a:pt x="434816" y="2982754"/>
                    </a:cubicBezTo>
                    <a:cubicBezTo>
                      <a:pt x="482441" y="3066574"/>
                      <a:pt x="544354" y="3154204"/>
                      <a:pt x="609124" y="3247549"/>
                    </a:cubicBezTo>
                    <a:cubicBezTo>
                      <a:pt x="747236" y="3444716"/>
                      <a:pt x="901541" y="3666649"/>
                      <a:pt x="917734" y="3859054"/>
                    </a:cubicBezTo>
                    <a:cubicBezTo>
                      <a:pt x="859631" y="3900011"/>
                      <a:pt x="825341" y="3968591"/>
                      <a:pt x="826294" y="4040029"/>
                    </a:cubicBezTo>
                    <a:cubicBezTo>
                      <a:pt x="826294" y="4091464"/>
                      <a:pt x="844391" y="4140994"/>
                      <a:pt x="876776" y="4181951"/>
                    </a:cubicBezTo>
                    <a:cubicBezTo>
                      <a:pt x="832009" y="4226719"/>
                      <a:pt x="807244" y="4286726"/>
                      <a:pt x="807244" y="4350544"/>
                    </a:cubicBezTo>
                    <a:cubicBezTo>
                      <a:pt x="807244" y="4476274"/>
                      <a:pt x="910114" y="4579144"/>
                      <a:pt x="1035844" y="4579144"/>
                    </a:cubicBezTo>
                    <a:lnTo>
                      <a:pt x="2331244" y="4579144"/>
                    </a:lnTo>
                    <a:cubicBezTo>
                      <a:pt x="2457926" y="4578191"/>
                      <a:pt x="2560796" y="4474369"/>
                      <a:pt x="2559844" y="4347687"/>
                    </a:cubicBezTo>
                    <a:cubicBezTo>
                      <a:pt x="2559844" y="4346734"/>
                      <a:pt x="2559844" y="4345781"/>
                      <a:pt x="2559844" y="4344829"/>
                    </a:cubicBezTo>
                    <a:cubicBezTo>
                      <a:pt x="2559844" y="4282916"/>
                      <a:pt x="2534126" y="4223862"/>
                      <a:pt x="2489359" y="4180999"/>
                    </a:cubicBezTo>
                    <a:cubicBezTo>
                      <a:pt x="2521744" y="4139089"/>
                      <a:pt x="2539841" y="4087654"/>
                      <a:pt x="2539841" y="4035266"/>
                    </a:cubicBezTo>
                    <a:cubicBezTo>
                      <a:pt x="2539841" y="3914299"/>
                      <a:pt x="2441734" y="3817144"/>
                      <a:pt x="2320766" y="3817144"/>
                    </a:cubicBezTo>
                    <a:cubicBezTo>
                      <a:pt x="2317909" y="3817144"/>
                      <a:pt x="2314099" y="3817144"/>
                      <a:pt x="2311241" y="3817144"/>
                    </a:cubicBezTo>
                    <a:lnTo>
                      <a:pt x="1758791" y="3817144"/>
                    </a:lnTo>
                    <a:lnTo>
                      <a:pt x="1758791" y="2366486"/>
                    </a:lnTo>
                    <a:lnTo>
                      <a:pt x="1911191" y="2366486"/>
                    </a:lnTo>
                    <a:lnTo>
                      <a:pt x="1911191" y="2595086"/>
                    </a:lnTo>
                    <a:cubicBezTo>
                      <a:pt x="1911191" y="2636996"/>
                      <a:pt x="1945481" y="2671286"/>
                      <a:pt x="1987391" y="2671286"/>
                    </a:cubicBezTo>
                    <a:cubicBezTo>
                      <a:pt x="1987391" y="2671286"/>
                      <a:pt x="1987391" y="2671286"/>
                      <a:pt x="1987391" y="2671286"/>
                    </a:cubicBezTo>
                    <a:lnTo>
                      <a:pt x="2215991" y="2671286"/>
                    </a:lnTo>
                    <a:lnTo>
                      <a:pt x="2215991" y="2761774"/>
                    </a:lnTo>
                    <a:cubicBezTo>
                      <a:pt x="2096929" y="2803684"/>
                      <a:pt x="2035016" y="2934176"/>
                      <a:pt x="2076926" y="3053239"/>
                    </a:cubicBezTo>
                    <a:cubicBezTo>
                      <a:pt x="2118836" y="3172301"/>
                      <a:pt x="2249329" y="3234214"/>
                      <a:pt x="2368391" y="3192304"/>
                    </a:cubicBezTo>
                    <a:cubicBezTo>
                      <a:pt x="2487454" y="3150394"/>
                      <a:pt x="2549366" y="3019901"/>
                      <a:pt x="2507456" y="2900839"/>
                    </a:cubicBezTo>
                    <a:cubicBezTo>
                      <a:pt x="2484596" y="2836069"/>
                      <a:pt x="2433161" y="2784634"/>
                      <a:pt x="2368391" y="2761774"/>
                    </a:cubicBezTo>
                    <a:lnTo>
                      <a:pt x="2368391" y="2595086"/>
                    </a:lnTo>
                    <a:cubicBezTo>
                      <a:pt x="2368391" y="2553176"/>
                      <a:pt x="2334101" y="2518886"/>
                      <a:pt x="2292191" y="2518886"/>
                    </a:cubicBezTo>
                    <a:cubicBezTo>
                      <a:pt x="2292191" y="2518886"/>
                      <a:pt x="2292191" y="2518886"/>
                      <a:pt x="2292191" y="2518886"/>
                    </a:cubicBezTo>
                    <a:lnTo>
                      <a:pt x="2063591" y="2518886"/>
                    </a:lnTo>
                    <a:lnTo>
                      <a:pt x="2063591" y="2366486"/>
                    </a:lnTo>
                    <a:lnTo>
                      <a:pt x="2368391" y="2366486"/>
                    </a:lnTo>
                    <a:cubicBezTo>
                      <a:pt x="2410301" y="2366486"/>
                      <a:pt x="2444591" y="2332196"/>
                      <a:pt x="2444591" y="2290286"/>
                    </a:cubicBezTo>
                    <a:cubicBezTo>
                      <a:pt x="2444591" y="2290286"/>
                      <a:pt x="2444591" y="2290286"/>
                      <a:pt x="2444591" y="2290286"/>
                    </a:cubicBezTo>
                    <a:lnTo>
                      <a:pt x="2444591" y="2137886"/>
                    </a:lnTo>
                    <a:lnTo>
                      <a:pt x="2916079" y="2137886"/>
                    </a:lnTo>
                    <a:cubicBezTo>
                      <a:pt x="2957989" y="2256949"/>
                      <a:pt x="3088481" y="2318861"/>
                      <a:pt x="3207544" y="2275999"/>
                    </a:cubicBezTo>
                    <a:cubicBezTo>
                      <a:pt x="3326606" y="2234089"/>
                      <a:pt x="3389471" y="2103596"/>
                      <a:pt x="3346609" y="1984534"/>
                    </a:cubicBezTo>
                    <a:close/>
                    <a:moveTo>
                      <a:pt x="2750344" y="994886"/>
                    </a:moveTo>
                    <a:cubicBezTo>
                      <a:pt x="2792254" y="994886"/>
                      <a:pt x="2826544" y="1029176"/>
                      <a:pt x="2826544" y="1071086"/>
                    </a:cubicBezTo>
                    <a:cubicBezTo>
                      <a:pt x="2826544" y="1112996"/>
                      <a:pt x="2792254" y="1147286"/>
                      <a:pt x="2750344" y="1147286"/>
                    </a:cubicBezTo>
                    <a:cubicBezTo>
                      <a:pt x="2708434" y="1147286"/>
                      <a:pt x="2674144" y="1112996"/>
                      <a:pt x="2674144" y="1071086"/>
                    </a:cubicBezTo>
                    <a:cubicBezTo>
                      <a:pt x="2674144" y="1029176"/>
                      <a:pt x="2708434" y="994886"/>
                      <a:pt x="2750344" y="994886"/>
                    </a:cubicBezTo>
                    <a:close/>
                    <a:moveTo>
                      <a:pt x="733901" y="3159919"/>
                    </a:moveTo>
                    <a:cubicBezTo>
                      <a:pt x="671036" y="3069431"/>
                      <a:pt x="611029" y="2984659"/>
                      <a:pt x="567214" y="2907506"/>
                    </a:cubicBezTo>
                    <a:cubicBezTo>
                      <a:pt x="319564" y="2469356"/>
                      <a:pt x="159544" y="1938814"/>
                      <a:pt x="159544" y="1556861"/>
                    </a:cubicBezTo>
                    <a:cubicBezTo>
                      <a:pt x="159544" y="796766"/>
                      <a:pt x="789146" y="196691"/>
                      <a:pt x="1607344" y="161449"/>
                    </a:cubicBezTo>
                    <a:lnTo>
                      <a:pt x="1607344" y="693896"/>
                    </a:lnTo>
                    <a:cubicBezTo>
                      <a:pt x="1587341" y="695801"/>
                      <a:pt x="1566386" y="697706"/>
                      <a:pt x="1544479" y="699611"/>
                    </a:cubicBezTo>
                    <a:cubicBezTo>
                      <a:pt x="1512094" y="703421"/>
                      <a:pt x="1485424" y="727234"/>
                      <a:pt x="1478756" y="759619"/>
                    </a:cubicBezTo>
                    <a:lnTo>
                      <a:pt x="1455896" y="870109"/>
                    </a:lnTo>
                    <a:cubicBezTo>
                      <a:pt x="1436846" y="874871"/>
                      <a:pt x="1417796" y="879634"/>
                      <a:pt x="1398746" y="885349"/>
                    </a:cubicBezTo>
                    <a:lnTo>
                      <a:pt x="1322546" y="800576"/>
                    </a:lnTo>
                    <a:cubicBezTo>
                      <a:pt x="1300639" y="775811"/>
                      <a:pt x="1266349" y="768191"/>
                      <a:pt x="1235869" y="781526"/>
                    </a:cubicBezTo>
                    <a:cubicBezTo>
                      <a:pt x="1150144" y="818674"/>
                      <a:pt x="1070134" y="865346"/>
                      <a:pt x="995839" y="921544"/>
                    </a:cubicBezTo>
                    <a:cubicBezTo>
                      <a:pt x="970121" y="941546"/>
                      <a:pt x="958691" y="974884"/>
                      <a:pt x="969169" y="1006316"/>
                    </a:cubicBezTo>
                    <a:lnTo>
                      <a:pt x="1004411" y="1112996"/>
                    </a:lnTo>
                    <a:cubicBezTo>
                      <a:pt x="990124" y="1126331"/>
                      <a:pt x="975836" y="1140619"/>
                      <a:pt x="962501" y="1154906"/>
                    </a:cubicBezTo>
                    <a:lnTo>
                      <a:pt x="855821" y="1119664"/>
                    </a:lnTo>
                    <a:cubicBezTo>
                      <a:pt x="824389" y="1109186"/>
                      <a:pt x="791051" y="1120616"/>
                      <a:pt x="771049" y="1146334"/>
                    </a:cubicBezTo>
                    <a:cubicBezTo>
                      <a:pt x="714851" y="1220629"/>
                      <a:pt x="668179" y="1300639"/>
                      <a:pt x="631031" y="1386364"/>
                    </a:cubicBezTo>
                    <a:cubicBezTo>
                      <a:pt x="618649" y="1416844"/>
                      <a:pt x="626269" y="1451134"/>
                      <a:pt x="650081" y="1473041"/>
                    </a:cubicBezTo>
                    <a:lnTo>
                      <a:pt x="734854" y="1549241"/>
                    </a:lnTo>
                    <a:cubicBezTo>
                      <a:pt x="729139" y="1568291"/>
                      <a:pt x="724376" y="1587341"/>
                      <a:pt x="719614" y="1605439"/>
                    </a:cubicBezTo>
                    <a:lnTo>
                      <a:pt x="601504" y="1629251"/>
                    </a:lnTo>
                    <a:cubicBezTo>
                      <a:pt x="566261" y="1635919"/>
                      <a:pt x="540544" y="1667351"/>
                      <a:pt x="540544" y="1703546"/>
                    </a:cubicBezTo>
                    <a:lnTo>
                      <a:pt x="540544" y="1963579"/>
                    </a:lnTo>
                    <a:cubicBezTo>
                      <a:pt x="540544" y="1999774"/>
                      <a:pt x="566261" y="2031206"/>
                      <a:pt x="601504" y="2037874"/>
                    </a:cubicBezTo>
                    <a:lnTo>
                      <a:pt x="719614" y="2061686"/>
                    </a:lnTo>
                    <a:cubicBezTo>
                      <a:pt x="724376" y="2080736"/>
                      <a:pt x="729139" y="2099786"/>
                      <a:pt x="734854" y="2117884"/>
                    </a:cubicBezTo>
                    <a:lnTo>
                      <a:pt x="650081" y="2194084"/>
                    </a:lnTo>
                    <a:cubicBezTo>
                      <a:pt x="625316" y="2215991"/>
                      <a:pt x="617696" y="2250281"/>
                      <a:pt x="631031" y="2280761"/>
                    </a:cubicBezTo>
                    <a:cubicBezTo>
                      <a:pt x="668179" y="2366486"/>
                      <a:pt x="714851" y="2446496"/>
                      <a:pt x="771049" y="2520791"/>
                    </a:cubicBezTo>
                    <a:cubicBezTo>
                      <a:pt x="791051" y="2546509"/>
                      <a:pt x="824389" y="2556986"/>
                      <a:pt x="855821" y="2547461"/>
                    </a:cubicBezTo>
                    <a:lnTo>
                      <a:pt x="962501" y="2512219"/>
                    </a:lnTo>
                    <a:cubicBezTo>
                      <a:pt x="975836" y="2526506"/>
                      <a:pt x="990124" y="2540794"/>
                      <a:pt x="1004411" y="2554129"/>
                    </a:cubicBezTo>
                    <a:lnTo>
                      <a:pt x="969169" y="2660809"/>
                    </a:lnTo>
                    <a:cubicBezTo>
                      <a:pt x="958691" y="2692241"/>
                      <a:pt x="970121" y="2725579"/>
                      <a:pt x="995839" y="2745581"/>
                    </a:cubicBezTo>
                    <a:cubicBezTo>
                      <a:pt x="1070134" y="2801779"/>
                      <a:pt x="1150144" y="2848451"/>
                      <a:pt x="1235869" y="2885599"/>
                    </a:cubicBezTo>
                    <a:cubicBezTo>
                      <a:pt x="1266349" y="2897981"/>
                      <a:pt x="1300639" y="2890361"/>
                      <a:pt x="1322546" y="2866549"/>
                    </a:cubicBezTo>
                    <a:lnTo>
                      <a:pt x="1398746" y="2781776"/>
                    </a:lnTo>
                    <a:cubicBezTo>
                      <a:pt x="1417796" y="2787491"/>
                      <a:pt x="1436846" y="2792254"/>
                      <a:pt x="1455896" y="2797016"/>
                    </a:cubicBezTo>
                    <a:lnTo>
                      <a:pt x="1478756" y="2907506"/>
                    </a:lnTo>
                    <a:cubicBezTo>
                      <a:pt x="1485424" y="2939891"/>
                      <a:pt x="1512094" y="2963704"/>
                      <a:pt x="1544479" y="2967514"/>
                    </a:cubicBezTo>
                    <a:cubicBezTo>
                      <a:pt x="1566386" y="2970371"/>
                      <a:pt x="1587341" y="2972276"/>
                      <a:pt x="1607344" y="2973229"/>
                    </a:cubicBezTo>
                    <a:lnTo>
                      <a:pt x="1607344" y="3817144"/>
                    </a:lnTo>
                    <a:lnTo>
                      <a:pt x="1067276" y="3817144"/>
                    </a:lnTo>
                    <a:cubicBezTo>
                      <a:pt x="1035844" y="3592354"/>
                      <a:pt x="876776" y="3363754"/>
                      <a:pt x="733901" y="3159919"/>
                    </a:cubicBezTo>
                    <a:close/>
                    <a:moveTo>
                      <a:pt x="997744" y="1833086"/>
                    </a:moveTo>
                    <a:cubicBezTo>
                      <a:pt x="998696" y="2181701"/>
                      <a:pt x="1260634" y="2475071"/>
                      <a:pt x="1607344" y="2514124"/>
                    </a:cubicBezTo>
                    <a:lnTo>
                      <a:pt x="1607344" y="2776061"/>
                    </a:lnTo>
                    <a:lnTo>
                      <a:pt x="1594961" y="2716054"/>
                    </a:lnTo>
                    <a:cubicBezTo>
                      <a:pt x="1588294" y="2685574"/>
                      <a:pt x="1564481" y="2661761"/>
                      <a:pt x="1534001" y="2656999"/>
                    </a:cubicBezTo>
                    <a:cubicBezTo>
                      <a:pt x="1489234" y="2648426"/>
                      <a:pt x="1444466" y="2636996"/>
                      <a:pt x="1401604" y="2620804"/>
                    </a:cubicBezTo>
                    <a:cubicBezTo>
                      <a:pt x="1393031" y="2617946"/>
                      <a:pt x="1384459" y="2616041"/>
                      <a:pt x="1375886" y="2616041"/>
                    </a:cubicBezTo>
                    <a:cubicBezTo>
                      <a:pt x="1353979" y="2616041"/>
                      <a:pt x="1333976" y="2625566"/>
                      <a:pt x="1318736" y="2641759"/>
                    </a:cubicBezTo>
                    <a:lnTo>
                      <a:pt x="1247299" y="2721769"/>
                    </a:lnTo>
                    <a:cubicBezTo>
                      <a:pt x="1207294" y="2701766"/>
                      <a:pt x="1169194" y="2679859"/>
                      <a:pt x="1132999" y="2654141"/>
                    </a:cubicBezTo>
                    <a:lnTo>
                      <a:pt x="1166336" y="2553176"/>
                    </a:lnTo>
                    <a:cubicBezTo>
                      <a:pt x="1175861" y="2523649"/>
                      <a:pt x="1167289" y="2491264"/>
                      <a:pt x="1143476" y="2471261"/>
                    </a:cubicBezTo>
                    <a:cubicBezTo>
                      <a:pt x="1108234" y="2441734"/>
                      <a:pt x="1075849" y="2409349"/>
                      <a:pt x="1046321" y="2374106"/>
                    </a:cubicBezTo>
                    <a:cubicBezTo>
                      <a:pt x="1026319" y="2350294"/>
                      <a:pt x="993934" y="2341721"/>
                      <a:pt x="964406" y="2351246"/>
                    </a:cubicBezTo>
                    <a:lnTo>
                      <a:pt x="863441" y="2384584"/>
                    </a:lnTo>
                    <a:cubicBezTo>
                      <a:pt x="838676" y="2347436"/>
                      <a:pt x="815816" y="2309336"/>
                      <a:pt x="795814" y="2270284"/>
                    </a:cubicBezTo>
                    <a:lnTo>
                      <a:pt x="875824" y="2198846"/>
                    </a:lnTo>
                    <a:cubicBezTo>
                      <a:pt x="898684" y="2177891"/>
                      <a:pt x="907256" y="2145506"/>
                      <a:pt x="896779" y="2115979"/>
                    </a:cubicBezTo>
                    <a:cubicBezTo>
                      <a:pt x="881539" y="2073116"/>
                      <a:pt x="869156" y="2028349"/>
                      <a:pt x="860584" y="1983581"/>
                    </a:cubicBezTo>
                    <a:cubicBezTo>
                      <a:pt x="854869" y="1953101"/>
                      <a:pt x="831056" y="1928336"/>
                      <a:pt x="800576" y="1922621"/>
                    </a:cubicBezTo>
                    <a:lnTo>
                      <a:pt x="692944" y="1900714"/>
                    </a:lnTo>
                    <a:lnTo>
                      <a:pt x="692944" y="1765459"/>
                    </a:lnTo>
                    <a:lnTo>
                      <a:pt x="799624" y="1744504"/>
                    </a:lnTo>
                    <a:cubicBezTo>
                      <a:pt x="830104" y="1738789"/>
                      <a:pt x="853916" y="1714024"/>
                      <a:pt x="859631" y="1683544"/>
                    </a:cubicBezTo>
                    <a:cubicBezTo>
                      <a:pt x="868204" y="1638776"/>
                      <a:pt x="879634" y="1594009"/>
                      <a:pt x="895826" y="1551146"/>
                    </a:cubicBezTo>
                    <a:cubicBezTo>
                      <a:pt x="906304" y="1521619"/>
                      <a:pt x="897731" y="1489234"/>
                      <a:pt x="874871" y="1468279"/>
                    </a:cubicBezTo>
                    <a:lnTo>
                      <a:pt x="794861" y="1396841"/>
                    </a:lnTo>
                    <a:cubicBezTo>
                      <a:pt x="814864" y="1356836"/>
                      <a:pt x="836771" y="1318736"/>
                      <a:pt x="862489" y="1282541"/>
                    </a:cubicBezTo>
                    <a:lnTo>
                      <a:pt x="963454" y="1315879"/>
                    </a:lnTo>
                    <a:cubicBezTo>
                      <a:pt x="992981" y="1325404"/>
                      <a:pt x="1025366" y="1315879"/>
                      <a:pt x="1045369" y="1293019"/>
                    </a:cubicBezTo>
                    <a:cubicBezTo>
                      <a:pt x="1074896" y="1257776"/>
                      <a:pt x="1108234" y="1225391"/>
                      <a:pt x="1142524" y="1194911"/>
                    </a:cubicBezTo>
                    <a:cubicBezTo>
                      <a:pt x="1166336" y="1174909"/>
                      <a:pt x="1174909" y="1142524"/>
                      <a:pt x="1165384" y="1112996"/>
                    </a:cubicBezTo>
                    <a:lnTo>
                      <a:pt x="1132046" y="1012031"/>
                    </a:lnTo>
                    <a:cubicBezTo>
                      <a:pt x="1169194" y="987266"/>
                      <a:pt x="1207294" y="964406"/>
                      <a:pt x="1246346" y="944404"/>
                    </a:cubicBezTo>
                    <a:lnTo>
                      <a:pt x="1317784" y="1024414"/>
                    </a:lnTo>
                    <a:cubicBezTo>
                      <a:pt x="1338739" y="1047274"/>
                      <a:pt x="1371124" y="1055846"/>
                      <a:pt x="1400651" y="1045369"/>
                    </a:cubicBezTo>
                    <a:cubicBezTo>
                      <a:pt x="1443514" y="1030129"/>
                      <a:pt x="1488281" y="1017746"/>
                      <a:pt x="1533049" y="1009174"/>
                    </a:cubicBezTo>
                    <a:cubicBezTo>
                      <a:pt x="1563529" y="1003459"/>
                      <a:pt x="1587341" y="980599"/>
                      <a:pt x="1594009" y="950119"/>
                    </a:cubicBezTo>
                    <a:lnTo>
                      <a:pt x="1606391" y="890111"/>
                    </a:lnTo>
                    <a:lnTo>
                      <a:pt x="1606391" y="1152049"/>
                    </a:lnTo>
                    <a:cubicBezTo>
                      <a:pt x="1260634" y="1191101"/>
                      <a:pt x="998696" y="1484471"/>
                      <a:pt x="997744" y="1833086"/>
                    </a:cubicBezTo>
                    <a:close/>
                    <a:moveTo>
                      <a:pt x="1607344" y="1306354"/>
                    </a:moveTo>
                    <a:lnTo>
                      <a:pt x="1607344" y="2360771"/>
                    </a:lnTo>
                    <a:cubicBezTo>
                      <a:pt x="1315879" y="2318861"/>
                      <a:pt x="1113949" y="2049304"/>
                      <a:pt x="1155859" y="1757839"/>
                    </a:cubicBezTo>
                    <a:cubicBezTo>
                      <a:pt x="1189196" y="1523524"/>
                      <a:pt x="1373029" y="1339691"/>
                      <a:pt x="1607344" y="1306354"/>
                    </a:cubicBezTo>
                    <a:close/>
                    <a:moveTo>
                      <a:pt x="2407444" y="4350544"/>
                    </a:moveTo>
                    <a:cubicBezTo>
                      <a:pt x="2407444" y="4392454"/>
                      <a:pt x="2373154" y="4426744"/>
                      <a:pt x="2331244" y="4426744"/>
                    </a:cubicBezTo>
                    <a:lnTo>
                      <a:pt x="1035844" y="4426744"/>
                    </a:lnTo>
                    <a:cubicBezTo>
                      <a:pt x="992981" y="4425791"/>
                      <a:pt x="958691" y="4390549"/>
                      <a:pt x="959644" y="4347687"/>
                    </a:cubicBezTo>
                    <a:cubicBezTo>
                      <a:pt x="959644" y="4346734"/>
                      <a:pt x="959644" y="4345781"/>
                      <a:pt x="959644" y="4344829"/>
                    </a:cubicBezTo>
                    <a:cubicBezTo>
                      <a:pt x="959644" y="4302919"/>
                      <a:pt x="993934" y="4268629"/>
                      <a:pt x="1035844" y="4268629"/>
                    </a:cubicBezTo>
                    <a:lnTo>
                      <a:pt x="2331244" y="4268629"/>
                    </a:lnTo>
                    <a:cubicBezTo>
                      <a:pt x="2374106" y="4269581"/>
                      <a:pt x="2408396" y="4304824"/>
                      <a:pt x="2407444" y="4347687"/>
                    </a:cubicBezTo>
                    <a:cubicBezTo>
                      <a:pt x="2407444" y="4348639"/>
                      <a:pt x="2407444" y="4349591"/>
                      <a:pt x="2407444" y="4350544"/>
                    </a:cubicBezTo>
                    <a:close/>
                    <a:moveTo>
                      <a:pt x="2312194" y="3969544"/>
                    </a:moveTo>
                    <a:cubicBezTo>
                      <a:pt x="2350294" y="3965734"/>
                      <a:pt x="2384584" y="3994309"/>
                      <a:pt x="2388394" y="4032409"/>
                    </a:cubicBezTo>
                    <a:cubicBezTo>
                      <a:pt x="2388394" y="4035266"/>
                      <a:pt x="2388394" y="4037171"/>
                      <a:pt x="2388394" y="4040029"/>
                    </a:cubicBezTo>
                    <a:cubicBezTo>
                      <a:pt x="2388394" y="4081939"/>
                      <a:pt x="2354104" y="4116229"/>
                      <a:pt x="2312194" y="4116229"/>
                    </a:cubicBezTo>
                    <a:lnTo>
                      <a:pt x="1054894" y="4116229"/>
                    </a:lnTo>
                    <a:cubicBezTo>
                      <a:pt x="1012031" y="4115276"/>
                      <a:pt x="977741" y="4080034"/>
                      <a:pt x="978694" y="4037171"/>
                    </a:cubicBezTo>
                    <a:cubicBezTo>
                      <a:pt x="978694" y="4036219"/>
                      <a:pt x="978694" y="4035266"/>
                      <a:pt x="978694" y="4034314"/>
                    </a:cubicBezTo>
                    <a:cubicBezTo>
                      <a:pt x="980599" y="3996214"/>
                      <a:pt x="1012031" y="3966686"/>
                      <a:pt x="1050131" y="3968591"/>
                    </a:cubicBezTo>
                    <a:cubicBezTo>
                      <a:pt x="1052036" y="3968591"/>
                      <a:pt x="1052989" y="3968591"/>
                      <a:pt x="1054894" y="3968591"/>
                    </a:cubicBezTo>
                    <a:lnTo>
                      <a:pt x="2312194" y="3969544"/>
                    </a:lnTo>
                    <a:lnTo>
                      <a:pt x="2312194" y="3969544"/>
                    </a:lnTo>
                    <a:close/>
                    <a:moveTo>
                      <a:pt x="2293144" y="2899886"/>
                    </a:moveTo>
                    <a:cubicBezTo>
                      <a:pt x="2335054" y="2899886"/>
                      <a:pt x="2369344" y="2934176"/>
                      <a:pt x="2369344" y="2976086"/>
                    </a:cubicBezTo>
                    <a:cubicBezTo>
                      <a:pt x="2369344" y="3017996"/>
                      <a:pt x="2335054" y="3052286"/>
                      <a:pt x="2293144" y="3052286"/>
                    </a:cubicBezTo>
                    <a:cubicBezTo>
                      <a:pt x="2251234" y="3052286"/>
                      <a:pt x="2216944" y="3017996"/>
                      <a:pt x="2216944" y="2976086"/>
                    </a:cubicBezTo>
                    <a:cubicBezTo>
                      <a:pt x="2216944" y="2934176"/>
                      <a:pt x="2251234" y="2899886"/>
                      <a:pt x="2293144" y="2899886"/>
                    </a:cubicBezTo>
                    <a:close/>
                    <a:moveTo>
                      <a:pt x="2140744" y="613886"/>
                    </a:moveTo>
                    <a:cubicBezTo>
                      <a:pt x="2182654" y="613886"/>
                      <a:pt x="2216944" y="648176"/>
                      <a:pt x="2216944" y="690086"/>
                    </a:cubicBezTo>
                    <a:cubicBezTo>
                      <a:pt x="2216944" y="731996"/>
                      <a:pt x="2182654" y="766286"/>
                      <a:pt x="2140744" y="766286"/>
                    </a:cubicBezTo>
                    <a:cubicBezTo>
                      <a:pt x="2098834" y="766286"/>
                      <a:pt x="2064544" y="731996"/>
                      <a:pt x="2064544" y="690086"/>
                    </a:cubicBezTo>
                    <a:cubicBezTo>
                      <a:pt x="2064544" y="648176"/>
                      <a:pt x="2098834" y="613886"/>
                      <a:pt x="2140744" y="613886"/>
                    </a:cubicBezTo>
                    <a:close/>
                    <a:moveTo>
                      <a:pt x="2293144" y="2214086"/>
                    </a:moveTo>
                    <a:lnTo>
                      <a:pt x="1759744" y="2214086"/>
                    </a:lnTo>
                    <a:lnTo>
                      <a:pt x="1759744" y="1452086"/>
                    </a:lnTo>
                    <a:lnTo>
                      <a:pt x="2293144" y="1452086"/>
                    </a:lnTo>
                    <a:lnTo>
                      <a:pt x="2293144" y="2214086"/>
                    </a:lnTo>
                    <a:close/>
                    <a:moveTo>
                      <a:pt x="3131344" y="2137886"/>
                    </a:moveTo>
                    <a:cubicBezTo>
                      <a:pt x="3089434" y="2137886"/>
                      <a:pt x="3055144" y="2103596"/>
                      <a:pt x="3055144" y="2061686"/>
                    </a:cubicBezTo>
                    <a:cubicBezTo>
                      <a:pt x="3055144" y="2019776"/>
                      <a:pt x="3089434" y="1985486"/>
                      <a:pt x="3131344" y="1985486"/>
                    </a:cubicBezTo>
                    <a:cubicBezTo>
                      <a:pt x="3173254" y="1985486"/>
                      <a:pt x="3207544" y="2019776"/>
                      <a:pt x="3207544" y="2061686"/>
                    </a:cubicBezTo>
                    <a:cubicBezTo>
                      <a:pt x="3207544" y="2103596"/>
                      <a:pt x="3173254" y="2137886"/>
                      <a:pt x="3131344" y="213788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: Shape 265">
                <a:extLst>
                  <a:ext uri="{FF2B5EF4-FFF2-40B4-BE49-F238E27FC236}">
                    <a16:creationId xmlns:a16="http://schemas.microsoft.com/office/drawing/2014/main" id="{6F992A50-5267-4E64-9679-B3E0F2A19FE7}"/>
                  </a:ext>
                </a:extLst>
              </p:cNvPr>
              <p:cNvSpPr/>
              <p:nvPr/>
            </p:nvSpPr>
            <p:spPr>
              <a:xfrm>
                <a:off x="7209949" y="5076349"/>
                <a:ext cx="219075" cy="219075"/>
              </a:xfrm>
              <a:custGeom>
                <a:avLst/>
                <a:gdLst>
                  <a:gd name="connsiteX0" fmla="*/ 78581 w 219075"/>
                  <a:gd name="connsiteY0" fmla="*/ 7144 h 219075"/>
                  <a:gd name="connsiteX1" fmla="*/ 7144 w 219075"/>
                  <a:gd name="connsiteY1" fmla="*/ 155734 h 219075"/>
                  <a:gd name="connsiteX2" fmla="*/ 149066 w 219075"/>
                  <a:gd name="connsiteY2" fmla="*/ 211931 h 219075"/>
                  <a:gd name="connsiteX3" fmla="*/ 211931 w 219075"/>
                  <a:gd name="connsiteY3" fmla="*/ 80486 h 219075"/>
                  <a:gd name="connsiteX4" fmla="*/ 78581 w 219075"/>
                  <a:gd name="connsiteY4" fmla="*/ 7144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19075">
                    <a:moveTo>
                      <a:pt x="78581" y="7144"/>
                    </a:moveTo>
                    <a:cubicBezTo>
                      <a:pt x="51911" y="54769"/>
                      <a:pt x="28099" y="105251"/>
                      <a:pt x="7144" y="155734"/>
                    </a:cubicBezTo>
                    <a:lnTo>
                      <a:pt x="149066" y="211931"/>
                    </a:lnTo>
                    <a:cubicBezTo>
                      <a:pt x="167164" y="167164"/>
                      <a:pt x="188119" y="123349"/>
                      <a:pt x="211931" y="80486"/>
                    </a:cubicBezTo>
                    <a:lnTo>
                      <a:pt x="78581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: Shape 266">
                <a:extLst>
                  <a:ext uri="{FF2B5EF4-FFF2-40B4-BE49-F238E27FC236}">
                    <a16:creationId xmlns:a16="http://schemas.microsoft.com/office/drawing/2014/main" id="{94E398AD-E100-4FB6-860E-A226E7609DE3}"/>
                  </a:ext>
                </a:extLst>
              </p:cNvPr>
              <p:cNvSpPr/>
              <p:nvPr/>
            </p:nvSpPr>
            <p:spPr>
              <a:xfrm>
                <a:off x="7363301" y="4807744"/>
                <a:ext cx="219075" cy="228600"/>
              </a:xfrm>
              <a:custGeom>
                <a:avLst/>
                <a:gdLst>
                  <a:gd name="connsiteX0" fmla="*/ 95726 w 219075"/>
                  <a:gd name="connsiteY0" fmla="*/ 7144 h 228600"/>
                  <a:gd name="connsiteX1" fmla="*/ 7144 w 219075"/>
                  <a:gd name="connsiteY1" fmla="*/ 138589 h 228600"/>
                  <a:gd name="connsiteX2" fmla="*/ 134779 w 219075"/>
                  <a:gd name="connsiteY2" fmla="*/ 221456 h 228600"/>
                  <a:gd name="connsiteX3" fmla="*/ 220504 w 219075"/>
                  <a:gd name="connsiteY3" fmla="*/ 94774 h 228600"/>
                  <a:gd name="connsiteX4" fmla="*/ 95726 w 219075"/>
                  <a:gd name="connsiteY4" fmla="*/ 7144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28600">
                    <a:moveTo>
                      <a:pt x="95726" y="7144"/>
                    </a:moveTo>
                    <a:cubicBezTo>
                      <a:pt x="66199" y="50006"/>
                      <a:pt x="35719" y="93821"/>
                      <a:pt x="7144" y="138589"/>
                    </a:cubicBezTo>
                    <a:lnTo>
                      <a:pt x="134779" y="221456"/>
                    </a:lnTo>
                    <a:cubicBezTo>
                      <a:pt x="162401" y="178594"/>
                      <a:pt x="190976" y="136684"/>
                      <a:pt x="220504" y="94774"/>
                    </a:cubicBezTo>
                    <a:lnTo>
                      <a:pt x="95726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: Shape 267">
                <a:extLst>
                  <a:ext uri="{FF2B5EF4-FFF2-40B4-BE49-F238E27FC236}">
                    <a16:creationId xmlns:a16="http://schemas.microsoft.com/office/drawing/2014/main" id="{2E507CE1-03C9-4883-BB61-8C07066E769E}"/>
                  </a:ext>
                </a:extLst>
              </p:cNvPr>
              <p:cNvSpPr/>
              <p:nvPr/>
            </p:nvSpPr>
            <p:spPr>
              <a:xfrm>
                <a:off x="7540466" y="4554379"/>
                <a:ext cx="219075" cy="219075"/>
              </a:xfrm>
              <a:custGeom>
                <a:avLst/>
                <a:gdLst>
                  <a:gd name="connsiteX0" fmla="*/ 91916 w 219075"/>
                  <a:gd name="connsiteY0" fmla="*/ 7144 h 219075"/>
                  <a:gd name="connsiteX1" fmla="*/ 7144 w 219075"/>
                  <a:gd name="connsiteY1" fmla="*/ 133826 h 219075"/>
                  <a:gd name="connsiteX2" fmla="*/ 131921 w 219075"/>
                  <a:gd name="connsiteY2" fmla="*/ 220504 h 219075"/>
                  <a:gd name="connsiteX3" fmla="*/ 220504 w 219075"/>
                  <a:gd name="connsiteY3" fmla="*/ 88106 h 219075"/>
                  <a:gd name="connsiteX4" fmla="*/ 91916 w 219075"/>
                  <a:gd name="connsiteY4" fmla="*/ 7144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19075">
                    <a:moveTo>
                      <a:pt x="91916" y="7144"/>
                    </a:moveTo>
                    <a:cubicBezTo>
                      <a:pt x="66199" y="48101"/>
                      <a:pt x="37624" y="90011"/>
                      <a:pt x="7144" y="133826"/>
                    </a:cubicBezTo>
                    <a:lnTo>
                      <a:pt x="131921" y="220504"/>
                    </a:lnTo>
                    <a:cubicBezTo>
                      <a:pt x="163354" y="174784"/>
                      <a:pt x="192881" y="130969"/>
                      <a:pt x="220504" y="88106"/>
                    </a:cubicBezTo>
                    <a:lnTo>
                      <a:pt x="91916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: Shape 268">
                <a:extLst>
                  <a:ext uri="{FF2B5EF4-FFF2-40B4-BE49-F238E27FC236}">
                    <a16:creationId xmlns:a16="http://schemas.microsoft.com/office/drawing/2014/main" id="{776AAD1C-6D11-4584-B35A-95BC91267B5D}"/>
                  </a:ext>
                </a:extLst>
              </p:cNvPr>
              <p:cNvSpPr/>
              <p:nvPr/>
            </p:nvSpPr>
            <p:spPr>
              <a:xfrm>
                <a:off x="7700486" y="4288631"/>
                <a:ext cx="219075" cy="219075"/>
              </a:xfrm>
              <a:custGeom>
                <a:avLst/>
                <a:gdLst>
                  <a:gd name="connsiteX0" fmla="*/ 75724 w 219075"/>
                  <a:gd name="connsiteY0" fmla="*/ 7144 h 219075"/>
                  <a:gd name="connsiteX1" fmla="*/ 7144 w 219075"/>
                  <a:gd name="connsiteY1" fmla="*/ 142399 h 219075"/>
                  <a:gd name="connsiteX2" fmla="*/ 141446 w 219075"/>
                  <a:gd name="connsiteY2" fmla="*/ 213836 h 219075"/>
                  <a:gd name="connsiteX3" fmla="*/ 212884 w 219075"/>
                  <a:gd name="connsiteY3" fmla="*/ 71914 h 219075"/>
                  <a:gd name="connsiteX4" fmla="*/ 75724 w 219075"/>
                  <a:gd name="connsiteY4" fmla="*/ 7144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19075">
                    <a:moveTo>
                      <a:pt x="75724" y="7144"/>
                    </a:moveTo>
                    <a:cubicBezTo>
                      <a:pt x="53816" y="52864"/>
                      <a:pt x="30956" y="97631"/>
                      <a:pt x="7144" y="142399"/>
                    </a:cubicBezTo>
                    <a:lnTo>
                      <a:pt x="141446" y="213836"/>
                    </a:lnTo>
                    <a:cubicBezTo>
                      <a:pt x="166211" y="167164"/>
                      <a:pt x="190024" y="119539"/>
                      <a:pt x="212884" y="71914"/>
                    </a:cubicBezTo>
                    <a:lnTo>
                      <a:pt x="75724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: Shape 269">
                <a:extLst>
                  <a:ext uri="{FF2B5EF4-FFF2-40B4-BE49-F238E27FC236}">
                    <a16:creationId xmlns:a16="http://schemas.microsoft.com/office/drawing/2014/main" id="{608D2F61-D65E-4860-A2BB-B46DA7473A7F}"/>
                  </a:ext>
                </a:extLst>
              </p:cNvPr>
              <p:cNvSpPr/>
              <p:nvPr/>
            </p:nvSpPr>
            <p:spPr>
              <a:xfrm>
                <a:off x="7831931" y="4008596"/>
                <a:ext cx="209550" cy="209550"/>
              </a:xfrm>
              <a:custGeom>
                <a:avLst/>
                <a:gdLst>
                  <a:gd name="connsiteX0" fmla="*/ 63341 w 209550"/>
                  <a:gd name="connsiteY0" fmla="*/ 7144 h 209550"/>
                  <a:gd name="connsiteX1" fmla="*/ 7144 w 209550"/>
                  <a:gd name="connsiteY1" fmla="*/ 148114 h 209550"/>
                  <a:gd name="connsiteX2" fmla="*/ 147161 w 209550"/>
                  <a:gd name="connsiteY2" fmla="*/ 208121 h 209550"/>
                  <a:gd name="connsiteX3" fmla="*/ 206216 w 209550"/>
                  <a:gd name="connsiteY3" fmla="*/ 60484 h 209550"/>
                  <a:gd name="connsiteX4" fmla="*/ 63341 w 209550"/>
                  <a:gd name="connsiteY4" fmla="*/ 7144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9550" h="209550">
                    <a:moveTo>
                      <a:pt x="63341" y="7144"/>
                    </a:moveTo>
                    <a:cubicBezTo>
                      <a:pt x="45244" y="53816"/>
                      <a:pt x="27146" y="101441"/>
                      <a:pt x="7144" y="148114"/>
                    </a:cubicBezTo>
                    <a:lnTo>
                      <a:pt x="147161" y="208121"/>
                    </a:lnTo>
                    <a:cubicBezTo>
                      <a:pt x="168116" y="159544"/>
                      <a:pt x="187166" y="110014"/>
                      <a:pt x="206216" y="60484"/>
                    </a:cubicBezTo>
                    <a:lnTo>
                      <a:pt x="63341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: Shape 270">
                <a:extLst>
                  <a:ext uri="{FF2B5EF4-FFF2-40B4-BE49-F238E27FC236}">
                    <a16:creationId xmlns:a16="http://schemas.microsoft.com/office/drawing/2014/main" id="{15B47E1E-6DBF-4B18-97EB-7260803DBBA3}"/>
                  </a:ext>
                </a:extLst>
              </p:cNvPr>
              <p:cNvSpPr/>
              <p:nvPr/>
            </p:nvSpPr>
            <p:spPr>
              <a:xfrm>
                <a:off x="8064341" y="3127534"/>
                <a:ext cx="171450" cy="171450"/>
              </a:xfrm>
              <a:custGeom>
                <a:avLst/>
                <a:gdLst>
                  <a:gd name="connsiteX0" fmla="*/ 165259 w 171450"/>
                  <a:gd name="connsiteY0" fmla="*/ 7144 h 171450"/>
                  <a:gd name="connsiteX1" fmla="*/ 12859 w 171450"/>
                  <a:gd name="connsiteY1" fmla="*/ 8096 h 171450"/>
                  <a:gd name="connsiteX2" fmla="*/ 12859 w 171450"/>
                  <a:gd name="connsiteY2" fmla="*/ 22384 h 171450"/>
                  <a:gd name="connsiteX3" fmla="*/ 7144 w 171450"/>
                  <a:gd name="connsiteY3" fmla="*/ 156686 h 171450"/>
                  <a:gd name="connsiteX4" fmla="*/ 158591 w 171450"/>
                  <a:gd name="connsiteY4" fmla="*/ 169069 h 171450"/>
                  <a:gd name="connsiteX5" fmla="*/ 165259 w 171450"/>
                  <a:gd name="connsiteY5" fmla="*/ 22384 h 171450"/>
                  <a:gd name="connsiteX6" fmla="*/ 165259 w 171450"/>
                  <a:gd name="connsiteY6" fmla="*/ 7144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1450" h="171450">
                    <a:moveTo>
                      <a:pt x="165259" y="7144"/>
                    </a:moveTo>
                    <a:lnTo>
                      <a:pt x="12859" y="8096"/>
                    </a:lnTo>
                    <a:lnTo>
                      <a:pt x="12859" y="22384"/>
                    </a:lnTo>
                    <a:cubicBezTo>
                      <a:pt x="12859" y="65246"/>
                      <a:pt x="10954" y="110014"/>
                      <a:pt x="7144" y="156686"/>
                    </a:cubicBezTo>
                    <a:lnTo>
                      <a:pt x="158591" y="169069"/>
                    </a:lnTo>
                    <a:cubicBezTo>
                      <a:pt x="162401" y="118586"/>
                      <a:pt x="165259" y="69056"/>
                      <a:pt x="165259" y="22384"/>
                    </a:cubicBezTo>
                    <a:lnTo>
                      <a:pt x="165259" y="7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: Shape 271">
                <a:extLst>
                  <a:ext uri="{FF2B5EF4-FFF2-40B4-BE49-F238E27FC236}">
                    <a16:creationId xmlns:a16="http://schemas.microsoft.com/office/drawing/2014/main" id="{E8324A07-6745-4C37-86AC-C7DB7ABE30A9}"/>
                  </a:ext>
                </a:extLst>
              </p:cNvPr>
              <p:cNvSpPr/>
              <p:nvPr/>
            </p:nvSpPr>
            <p:spPr>
              <a:xfrm>
                <a:off x="8034814" y="2802731"/>
                <a:ext cx="190500" cy="190500"/>
              </a:xfrm>
              <a:custGeom>
                <a:avLst/>
                <a:gdLst>
                  <a:gd name="connsiteX0" fmla="*/ 155734 w 190500"/>
                  <a:gd name="connsiteY0" fmla="*/ 7144 h 190500"/>
                  <a:gd name="connsiteX1" fmla="*/ 7144 w 190500"/>
                  <a:gd name="connsiteY1" fmla="*/ 41434 h 190500"/>
                  <a:gd name="connsiteX2" fmla="*/ 32861 w 190500"/>
                  <a:gd name="connsiteY2" fmla="*/ 186214 h 190500"/>
                  <a:gd name="connsiteX3" fmla="*/ 184309 w 190500"/>
                  <a:gd name="connsiteY3" fmla="*/ 168116 h 190500"/>
                  <a:gd name="connsiteX4" fmla="*/ 155734 w 190500"/>
                  <a:gd name="connsiteY4" fmla="*/ 7144 h 190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500" h="190500">
                    <a:moveTo>
                      <a:pt x="155734" y="7144"/>
                    </a:moveTo>
                    <a:lnTo>
                      <a:pt x="7144" y="41434"/>
                    </a:lnTo>
                    <a:cubicBezTo>
                      <a:pt x="18574" y="89059"/>
                      <a:pt x="27146" y="137636"/>
                      <a:pt x="32861" y="186214"/>
                    </a:cubicBezTo>
                    <a:lnTo>
                      <a:pt x="184309" y="168116"/>
                    </a:lnTo>
                    <a:cubicBezTo>
                      <a:pt x="177641" y="113824"/>
                      <a:pt x="168116" y="60484"/>
                      <a:pt x="155734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: Shape 272">
                <a:extLst>
                  <a:ext uri="{FF2B5EF4-FFF2-40B4-BE49-F238E27FC236}">
                    <a16:creationId xmlns:a16="http://schemas.microsoft.com/office/drawing/2014/main" id="{09C1E56E-DA7E-4A4F-835C-1297CDDC152B}"/>
                  </a:ext>
                </a:extLst>
              </p:cNvPr>
              <p:cNvSpPr/>
              <p:nvPr/>
            </p:nvSpPr>
            <p:spPr>
              <a:xfrm>
                <a:off x="7936706" y="2495074"/>
                <a:ext cx="209550" cy="209550"/>
              </a:xfrm>
              <a:custGeom>
                <a:avLst/>
                <a:gdLst>
                  <a:gd name="connsiteX0" fmla="*/ 144304 w 209550"/>
                  <a:gd name="connsiteY0" fmla="*/ 7144 h 209550"/>
                  <a:gd name="connsiteX1" fmla="*/ 7144 w 209550"/>
                  <a:gd name="connsiteY1" fmla="*/ 73819 h 209550"/>
                  <a:gd name="connsiteX2" fmla="*/ 64294 w 209550"/>
                  <a:gd name="connsiteY2" fmla="*/ 209074 h 209550"/>
                  <a:gd name="connsiteX3" fmla="*/ 208121 w 209550"/>
                  <a:gd name="connsiteY3" fmla="*/ 157639 h 209550"/>
                  <a:gd name="connsiteX4" fmla="*/ 144304 w 209550"/>
                  <a:gd name="connsiteY4" fmla="*/ 7144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9550" h="209550">
                    <a:moveTo>
                      <a:pt x="144304" y="7144"/>
                    </a:moveTo>
                    <a:lnTo>
                      <a:pt x="7144" y="73819"/>
                    </a:lnTo>
                    <a:cubicBezTo>
                      <a:pt x="28099" y="117634"/>
                      <a:pt x="47149" y="163354"/>
                      <a:pt x="64294" y="209074"/>
                    </a:cubicBezTo>
                    <a:lnTo>
                      <a:pt x="208121" y="157639"/>
                    </a:lnTo>
                    <a:cubicBezTo>
                      <a:pt x="190024" y="106204"/>
                      <a:pt x="168116" y="55721"/>
                      <a:pt x="144304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: Shape 273">
                <a:extLst>
                  <a:ext uri="{FF2B5EF4-FFF2-40B4-BE49-F238E27FC236}">
                    <a16:creationId xmlns:a16="http://schemas.microsoft.com/office/drawing/2014/main" id="{4547F23F-CF3D-4FE4-AC01-43239EF1B65E}"/>
                  </a:ext>
                </a:extLst>
              </p:cNvPr>
              <p:cNvSpPr/>
              <p:nvPr/>
            </p:nvSpPr>
            <p:spPr>
              <a:xfrm>
                <a:off x="7780496" y="2218849"/>
                <a:ext cx="219075" cy="228600"/>
              </a:xfrm>
              <a:custGeom>
                <a:avLst/>
                <a:gdLst>
                  <a:gd name="connsiteX0" fmla="*/ 126206 w 219075"/>
                  <a:gd name="connsiteY0" fmla="*/ 7144 h 228600"/>
                  <a:gd name="connsiteX1" fmla="*/ 7144 w 219075"/>
                  <a:gd name="connsiteY1" fmla="*/ 102394 h 228600"/>
                  <a:gd name="connsiteX2" fmla="*/ 91916 w 219075"/>
                  <a:gd name="connsiteY2" fmla="*/ 222409 h 228600"/>
                  <a:gd name="connsiteX3" fmla="*/ 220504 w 219075"/>
                  <a:gd name="connsiteY3" fmla="*/ 141446 h 228600"/>
                  <a:gd name="connsiteX4" fmla="*/ 126206 w 219075"/>
                  <a:gd name="connsiteY4" fmla="*/ 7144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28600">
                    <a:moveTo>
                      <a:pt x="126206" y="7144"/>
                    </a:moveTo>
                    <a:lnTo>
                      <a:pt x="7144" y="102394"/>
                    </a:lnTo>
                    <a:cubicBezTo>
                      <a:pt x="37624" y="140494"/>
                      <a:pt x="66199" y="180499"/>
                      <a:pt x="91916" y="222409"/>
                    </a:cubicBezTo>
                    <a:lnTo>
                      <a:pt x="220504" y="141446"/>
                    </a:lnTo>
                    <a:cubicBezTo>
                      <a:pt x="191929" y="94774"/>
                      <a:pt x="160496" y="50006"/>
                      <a:pt x="126206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: Shape 274">
                <a:extLst>
                  <a:ext uri="{FF2B5EF4-FFF2-40B4-BE49-F238E27FC236}">
                    <a16:creationId xmlns:a16="http://schemas.microsoft.com/office/drawing/2014/main" id="{D256F908-8EC7-4026-BF86-1CBE4B7B02FB}"/>
                  </a:ext>
                </a:extLst>
              </p:cNvPr>
              <p:cNvSpPr/>
              <p:nvPr/>
            </p:nvSpPr>
            <p:spPr>
              <a:xfrm>
                <a:off x="7573804" y="1986439"/>
                <a:ext cx="228600" cy="228600"/>
              </a:xfrm>
              <a:custGeom>
                <a:avLst/>
                <a:gdLst>
                  <a:gd name="connsiteX0" fmla="*/ 104299 w 228600"/>
                  <a:gd name="connsiteY0" fmla="*/ 7144 h 228600"/>
                  <a:gd name="connsiteX1" fmla="*/ 7144 w 228600"/>
                  <a:gd name="connsiteY1" fmla="*/ 124301 h 228600"/>
                  <a:gd name="connsiteX2" fmla="*/ 115729 w 228600"/>
                  <a:gd name="connsiteY2" fmla="*/ 224314 h 228600"/>
                  <a:gd name="connsiteX3" fmla="*/ 224314 w 228600"/>
                  <a:gd name="connsiteY3" fmla="*/ 117634 h 228600"/>
                  <a:gd name="connsiteX4" fmla="*/ 104299 w 228600"/>
                  <a:gd name="connsiteY4" fmla="*/ 7144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8600" h="228600">
                    <a:moveTo>
                      <a:pt x="104299" y="7144"/>
                    </a:moveTo>
                    <a:lnTo>
                      <a:pt x="7144" y="124301"/>
                    </a:lnTo>
                    <a:cubicBezTo>
                      <a:pt x="45244" y="155734"/>
                      <a:pt x="81439" y="189071"/>
                      <a:pt x="115729" y="224314"/>
                    </a:cubicBezTo>
                    <a:lnTo>
                      <a:pt x="224314" y="117634"/>
                    </a:lnTo>
                    <a:cubicBezTo>
                      <a:pt x="186214" y="78581"/>
                      <a:pt x="146209" y="41434"/>
                      <a:pt x="104299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: Shape 275">
                <a:extLst>
                  <a:ext uri="{FF2B5EF4-FFF2-40B4-BE49-F238E27FC236}">
                    <a16:creationId xmlns:a16="http://schemas.microsoft.com/office/drawing/2014/main" id="{7D40A71D-EF3D-474D-A1EB-6AFB343BFDCD}"/>
                  </a:ext>
                </a:extLst>
              </p:cNvPr>
              <p:cNvSpPr/>
              <p:nvPr/>
            </p:nvSpPr>
            <p:spPr>
              <a:xfrm>
                <a:off x="7329011" y="1804511"/>
                <a:ext cx="219075" cy="219075"/>
              </a:xfrm>
              <a:custGeom>
                <a:avLst/>
                <a:gdLst>
                  <a:gd name="connsiteX0" fmla="*/ 79534 w 219075"/>
                  <a:gd name="connsiteY0" fmla="*/ 7144 h 219075"/>
                  <a:gd name="connsiteX1" fmla="*/ 7144 w 219075"/>
                  <a:gd name="connsiteY1" fmla="*/ 141446 h 219075"/>
                  <a:gd name="connsiteX2" fmla="*/ 133826 w 219075"/>
                  <a:gd name="connsiteY2" fmla="*/ 217646 h 219075"/>
                  <a:gd name="connsiteX3" fmla="*/ 218599 w 219075"/>
                  <a:gd name="connsiteY3" fmla="*/ 90964 h 219075"/>
                  <a:gd name="connsiteX4" fmla="*/ 79534 w 219075"/>
                  <a:gd name="connsiteY4" fmla="*/ 7144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219075">
                    <a:moveTo>
                      <a:pt x="79534" y="7144"/>
                    </a:moveTo>
                    <a:lnTo>
                      <a:pt x="7144" y="141446"/>
                    </a:lnTo>
                    <a:cubicBezTo>
                      <a:pt x="50959" y="165259"/>
                      <a:pt x="92869" y="190976"/>
                      <a:pt x="133826" y="217646"/>
                    </a:cubicBezTo>
                    <a:lnTo>
                      <a:pt x="218599" y="90964"/>
                    </a:lnTo>
                    <a:cubicBezTo>
                      <a:pt x="174784" y="61436"/>
                      <a:pt x="128111" y="33814"/>
                      <a:pt x="79534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: Shape 276">
                <a:extLst>
                  <a:ext uri="{FF2B5EF4-FFF2-40B4-BE49-F238E27FC236}">
                    <a16:creationId xmlns:a16="http://schemas.microsoft.com/office/drawing/2014/main" id="{FEB3A80C-7973-4BBF-9159-15ABAE03ED43}"/>
                  </a:ext>
                </a:extLst>
              </p:cNvPr>
              <p:cNvSpPr/>
              <p:nvPr/>
            </p:nvSpPr>
            <p:spPr>
              <a:xfrm>
                <a:off x="7057549" y="1678781"/>
                <a:ext cx="209550" cy="209550"/>
              </a:xfrm>
              <a:custGeom>
                <a:avLst/>
                <a:gdLst>
                  <a:gd name="connsiteX0" fmla="*/ 52864 w 209550"/>
                  <a:gd name="connsiteY0" fmla="*/ 7144 h 209550"/>
                  <a:gd name="connsiteX1" fmla="*/ 7144 w 209550"/>
                  <a:gd name="connsiteY1" fmla="*/ 152876 h 209550"/>
                  <a:gd name="connsiteX2" fmla="*/ 146209 w 209550"/>
                  <a:gd name="connsiteY2" fmla="*/ 204311 h 209550"/>
                  <a:gd name="connsiteX3" fmla="*/ 206216 w 209550"/>
                  <a:gd name="connsiteY3" fmla="*/ 64294 h 209550"/>
                  <a:gd name="connsiteX4" fmla="*/ 52864 w 209550"/>
                  <a:gd name="connsiteY4" fmla="*/ 7144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9550" h="209550">
                    <a:moveTo>
                      <a:pt x="52864" y="7144"/>
                    </a:moveTo>
                    <a:lnTo>
                      <a:pt x="7144" y="152876"/>
                    </a:lnTo>
                    <a:cubicBezTo>
                      <a:pt x="54769" y="168116"/>
                      <a:pt x="101441" y="185261"/>
                      <a:pt x="146209" y="204311"/>
                    </a:cubicBezTo>
                    <a:lnTo>
                      <a:pt x="206216" y="64294"/>
                    </a:lnTo>
                    <a:cubicBezTo>
                      <a:pt x="155734" y="42386"/>
                      <a:pt x="104299" y="23336"/>
                      <a:pt x="52864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: Shape 277">
                <a:extLst>
                  <a:ext uri="{FF2B5EF4-FFF2-40B4-BE49-F238E27FC236}">
                    <a16:creationId xmlns:a16="http://schemas.microsoft.com/office/drawing/2014/main" id="{67AA4A85-34E3-4D64-B273-D8CFBFC4AEFB}"/>
                  </a:ext>
                </a:extLst>
              </p:cNvPr>
              <p:cNvSpPr/>
              <p:nvPr/>
            </p:nvSpPr>
            <p:spPr>
              <a:xfrm>
                <a:off x="6767989" y="1608296"/>
                <a:ext cx="190500" cy="190500"/>
              </a:xfrm>
              <a:custGeom>
                <a:avLst/>
                <a:gdLst>
                  <a:gd name="connsiteX0" fmla="*/ 26194 w 190500"/>
                  <a:gd name="connsiteY0" fmla="*/ 7144 h 190500"/>
                  <a:gd name="connsiteX1" fmla="*/ 7144 w 190500"/>
                  <a:gd name="connsiteY1" fmla="*/ 158591 h 190500"/>
                  <a:gd name="connsiteX2" fmla="*/ 152876 w 190500"/>
                  <a:gd name="connsiteY2" fmla="*/ 184309 h 190500"/>
                  <a:gd name="connsiteX3" fmla="*/ 185261 w 190500"/>
                  <a:gd name="connsiteY3" fmla="*/ 34766 h 190500"/>
                  <a:gd name="connsiteX4" fmla="*/ 26194 w 190500"/>
                  <a:gd name="connsiteY4" fmla="*/ 7144 h 190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500" h="190500">
                    <a:moveTo>
                      <a:pt x="26194" y="7144"/>
                    </a:moveTo>
                    <a:lnTo>
                      <a:pt x="7144" y="158591"/>
                    </a:lnTo>
                    <a:cubicBezTo>
                      <a:pt x="56674" y="165259"/>
                      <a:pt x="105251" y="173831"/>
                      <a:pt x="152876" y="184309"/>
                    </a:cubicBezTo>
                    <a:lnTo>
                      <a:pt x="185261" y="34766"/>
                    </a:lnTo>
                    <a:cubicBezTo>
                      <a:pt x="133826" y="23336"/>
                      <a:pt x="79534" y="14764"/>
                      <a:pt x="26194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57" name="Graphic 22">
            <a:extLst>
              <a:ext uri="{FF2B5EF4-FFF2-40B4-BE49-F238E27FC236}">
                <a16:creationId xmlns:a16="http://schemas.microsoft.com/office/drawing/2014/main" id="{E294BF69-46CA-43EE-BED4-E249E5270C5E}"/>
              </a:ext>
            </a:extLst>
          </p:cNvPr>
          <p:cNvGrpSpPr>
            <a:grpSpLocks noChangeAspect="1"/>
          </p:cNvGrpSpPr>
          <p:nvPr/>
        </p:nvGrpSpPr>
        <p:grpSpPr>
          <a:xfrm>
            <a:off x="456038" y="1083203"/>
            <a:ext cx="299730" cy="265925"/>
            <a:chOff x="4652963" y="2200275"/>
            <a:chExt cx="3800475" cy="33718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8" name="Freeform: Shape 364">
              <a:extLst>
                <a:ext uri="{FF2B5EF4-FFF2-40B4-BE49-F238E27FC236}">
                  <a16:creationId xmlns:a16="http://schemas.microsoft.com/office/drawing/2014/main" id="{506D9F0F-0C4C-4D07-98EB-A7D5FCB2F340}"/>
                </a:ext>
              </a:extLst>
            </p:cNvPr>
            <p:cNvSpPr/>
            <p:nvPr/>
          </p:nvSpPr>
          <p:spPr>
            <a:xfrm>
              <a:off x="4645819" y="2193131"/>
              <a:ext cx="3095625" cy="3381375"/>
            </a:xfrm>
            <a:custGeom>
              <a:avLst/>
              <a:gdLst>
                <a:gd name="connsiteX0" fmla="*/ 3015139 w 3095625"/>
                <a:gd name="connsiteY0" fmla="*/ 751046 h 3381375"/>
                <a:gd name="connsiteX1" fmla="*/ 159544 w 3095625"/>
                <a:gd name="connsiteY1" fmla="*/ 751046 h 3381375"/>
                <a:gd name="connsiteX2" fmla="*/ 159544 w 3095625"/>
                <a:gd name="connsiteY2" fmla="*/ 168116 h 3381375"/>
                <a:gd name="connsiteX3" fmla="*/ 168116 w 3095625"/>
                <a:gd name="connsiteY3" fmla="*/ 159544 h 3381375"/>
                <a:gd name="connsiteX4" fmla="*/ 1034891 w 3095625"/>
                <a:gd name="connsiteY4" fmla="*/ 159544 h 3381375"/>
                <a:gd name="connsiteX5" fmla="*/ 1034891 w 3095625"/>
                <a:gd name="connsiteY5" fmla="*/ 472916 h 3381375"/>
                <a:gd name="connsiteX6" fmla="*/ 1111091 w 3095625"/>
                <a:gd name="connsiteY6" fmla="*/ 549116 h 3381375"/>
                <a:gd name="connsiteX7" fmla="*/ 1187291 w 3095625"/>
                <a:gd name="connsiteY7" fmla="*/ 472916 h 3381375"/>
                <a:gd name="connsiteX8" fmla="*/ 1187291 w 3095625"/>
                <a:gd name="connsiteY8" fmla="*/ 159544 h 3381375"/>
                <a:gd name="connsiteX9" fmla="*/ 2135981 w 3095625"/>
                <a:gd name="connsiteY9" fmla="*/ 159544 h 3381375"/>
                <a:gd name="connsiteX10" fmla="*/ 2212181 w 3095625"/>
                <a:gd name="connsiteY10" fmla="*/ 83344 h 3381375"/>
                <a:gd name="connsiteX11" fmla="*/ 2135981 w 3095625"/>
                <a:gd name="connsiteY11" fmla="*/ 7144 h 3381375"/>
                <a:gd name="connsiteX12" fmla="*/ 167164 w 3095625"/>
                <a:gd name="connsiteY12" fmla="*/ 7144 h 3381375"/>
                <a:gd name="connsiteX13" fmla="*/ 7144 w 3095625"/>
                <a:gd name="connsiteY13" fmla="*/ 168116 h 3381375"/>
                <a:gd name="connsiteX14" fmla="*/ 7144 w 3095625"/>
                <a:gd name="connsiteY14" fmla="*/ 3216116 h 3381375"/>
                <a:gd name="connsiteX15" fmla="*/ 168116 w 3095625"/>
                <a:gd name="connsiteY15" fmla="*/ 3377089 h 3381375"/>
                <a:gd name="connsiteX16" fmla="*/ 816769 w 3095625"/>
                <a:gd name="connsiteY16" fmla="*/ 3377089 h 3381375"/>
                <a:gd name="connsiteX17" fmla="*/ 892969 w 3095625"/>
                <a:gd name="connsiteY17" fmla="*/ 3300889 h 3381375"/>
                <a:gd name="connsiteX18" fmla="*/ 816769 w 3095625"/>
                <a:gd name="connsiteY18" fmla="*/ 3224689 h 3381375"/>
                <a:gd name="connsiteX19" fmla="*/ 167164 w 3095625"/>
                <a:gd name="connsiteY19" fmla="*/ 3224689 h 3381375"/>
                <a:gd name="connsiteX20" fmla="*/ 159544 w 3095625"/>
                <a:gd name="connsiteY20" fmla="*/ 3216116 h 3381375"/>
                <a:gd name="connsiteX21" fmla="*/ 159544 w 3095625"/>
                <a:gd name="connsiteY21" fmla="*/ 1957864 h 3381375"/>
                <a:gd name="connsiteX22" fmla="*/ 2113121 w 3095625"/>
                <a:gd name="connsiteY22" fmla="*/ 1957864 h 3381375"/>
                <a:gd name="connsiteX23" fmla="*/ 2189321 w 3095625"/>
                <a:gd name="connsiteY23" fmla="*/ 1881664 h 3381375"/>
                <a:gd name="connsiteX24" fmla="*/ 2113121 w 3095625"/>
                <a:gd name="connsiteY24" fmla="*/ 1805464 h 3381375"/>
                <a:gd name="connsiteX25" fmla="*/ 1250156 w 3095625"/>
                <a:gd name="connsiteY25" fmla="*/ 1805464 h 3381375"/>
                <a:gd name="connsiteX26" fmla="*/ 1250156 w 3095625"/>
                <a:gd name="connsiteY26" fmla="*/ 1265396 h 3381375"/>
                <a:gd name="connsiteX27" fmla="*/ 1173956 w 3095625"/>
                <a:gd name="connsiteY27" fmla="*/ 1189196 h 3381375"/>
                <a:gd name="connsiteX28" fmla="*/ 640556 w 3095625"/>
                <a:gd name="connsiteY28" fmla="*/ 1189196 h 3381375"/>
                <a:gd name="connsiteX29" fmla="*/ 564356 w 3095625"/>
                <a:gd name="connsiteY29" fmla="*/ 1265396 h 3381375"/>
                <a:gd name="connsiteX30" fmla="*/ 640556 w 3095625"/>
                <a:gd name="connsiteY30" fmla="*/ 1341596 h 3381375"/>
                <a:gd name="connsiteX31" fmla="*/ 1097756 w 3095625"/>
                <a:gd name="connsiteY31" fmla="*/ 1341596 h 3381375"/>
                <a:gd name="connsiteX32" fmla="*/ 1097756 w 3095625"/>
                <a:gd name="connsiteY32" fmla="*/ 1806416 h 3381375"/>
                <a:gd name="connsiteX33" fmla="*/ 159544 w 3095625"/>
                <a:gd name="connsiteY33" fmla="*/ 1806416 h 3381375"/>
                <a:gd name="connsiteX34" fmla="*/ 159544 w 3095625"/>
                <a:gd name="connsiteY34" fmla="*/ 903446 h 3381375"/>
                <a:gd name="connsiteX35" fmla="*/ 1931194 w 3095625"/>
                <a:gd name="connsiteY35" fmla="*/ 903446 h 3381375"/>
                <a:gd name="connsiteX36" fmla="*/ 1931194 w 3095625"/>
                <a:gd name="connsiteY36" fmla="*/ 1396841 h 3381375"/>
                <a:gd name="connsiteX37" fmla="*/ 2007394 w 3095625"/>
                <a:gd name="connsiteY37" fmla="*/ 1473041 h 3381375"/>
                <a:gd name="connsiteX38" fmla="*/ 2083594 w 3095625"/>
                <a:gd name="connsiteY38" fmla="*/ 1396841 h 3381375"/>
                <a:gd name="connsiteX39" fmla="*/ 2083594 w 3095625"/>
                <a:gd name="connsiteY39" fmla="*/ 903446 h 3381375"/>
                <a:gd name="connsiteX40" fmla="*/ 2938939 w 3095625"/>
                <a:gd name="connsiteY40" fmla="*/ 903446 h 3381375"/>
                <a:gd name="connsiteX41" fmla="*/ 2938939 w 3095625"/>
                <a:gd name="connsiteY41" fmla="*/ 2398871 h 3381375"/>
                <a:gd name="connsiteX42" fmla="*/ 3015139 w 3095625"/>
                <a:gd name="connsiteY42" fmla="*/ 2475071 h 3381375"/>
                <a:gd name="connsiteX43" fmla="*/ 3091339 w 3095625"/>
                <a:gd name="connsiteY43" fmla="*/ 2398871 h 3381375"/>
                <a:gd name="connsiteX44" fmla="*/ 3091339 w 3095625"/>
                <a:gd name="connsiteY44" fmla="*/ 827246 h 3381375"/>
                <a:gd name="connsiteX45" fmla="*/ 3015139 w 3095625"/>
                <a:gd name="connsiteY45" fmla="*/ 751046 h 3381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095625" h="3381375">
                  <a:moveTo>
                    <a:pt x="3015139" y="751046"/>
                  </a:moveTo>
                  <a:lnTo>
                    <a:pt x="159544" y="751046"/>
                  </a:lnTo>
                  <a:lnTo>
                    <a:pt x="159544" y="168116"/>
                  </a:lnTo>
                  <a:cubicBezTo>
                    <a:pt x="159544" y="163354"/>
                    <a:pt x="163354" y="159544"/>
                    <a:pt x="168116" y="159544"/>
                  </a:cubicBezTo>
                  <a:lnTo>
                    <a:pt x="1034891" y="159544"/>
                  </a:lnTo>
                  <a:lnTo>
                    <a:pt x="1034891" y="472916"/>
                  </a:lnTo>
                  <a:cubicBezTo>
                    <a:pt x="1034891" y="514826"/>
                    <a:pt x="1069181" y="549116"/>
                    <a:pt x="1111091" y="549116"/>
                  </a:cubicBezTo>
                  <a:cubicBezTo>
                    <a:pt x="1153001" y="549116"/>
                    <a:pt x="1187291" y="514826"/>
                    <a:pt x="1187291" y="472916"/>
                  </a:cubicBezTo>
                  <a:lnTo>
                    <a:pt x="1187291" y="159544"/>
                  </a:lnTo>
                  <a:lnTo>
                    <a:pt x="2135981" y="159544"/>
                  </a:lnTo>
                  <a:cubicBezTo>
                    <a:pt x="2177891" y="159544"/>
                    <a:pt x="2212181" y="125254"/>
                    <a:pt x="2212181" y="83344"/>
                  </a:cubicBezTo>
                  <a:cubicBezTo>
                    <a:pt x="2212181" y="41434"/>
                    <a:pt x="2177891" y="7144"/>
                    <a:pt x="2135981" y="7144"/>
                  </a:cubicBezTo>
                  <a:lnTo>
                    <a:pt x="167164" y="7144"/>
                  </a:lnTo>
                  <a:cubicBezTo>
                    <a:pt x="78581" y="7144"/>
                    <a:pt x="7144" y="79534"/>
                    <a:pt x="7144" y="168116"/>
                  </a:cubicBezTo>
                  <a:lnTo>
                    <a:pt x="7144" y="3216116"/>
                  </a:lnTo>
                  <a:cubicBezTo>
                    <a:pt x="7144" y="3304699"/>
                    <a:pt x="79534" y="3377089"/>
                    <a:pt x="168116" y="3377089"/>
                  </a:cubicBezTo>
                  <a:lnTo>
                    <a:pt x="816769" y="3377089"/>
                  </a:lnTo>
                  <a:cubicBezTo>
                    <a:pt x="858679" y="3377089"/>
                    <a:pt x="892969" y="3342799"/>
                    <a:pt x="892969" y="3300889"/>
                  </a:cubicBezTo>
                  <a:cubicBezTo>
                    <a:pt x="892969" y="3258979"/>
                    <a:pt x="858679" y="3224689"/>
                    <a:pt x="816769" y="3224689"/>
                  </a:cubicBezTo>
                  <a:lnTo>
                    <a:pt x="167164" y="3224689"/>
                  </a:lnTo>
                  <a:cubicBezTo>
                    <a:pt x="162401" y="3224689"/>
                    <a:pt x="159544" y="3220879"/>
                    <a:pt x="159544" y="3216116"/>
                  </a:cubicBezTo>
                  <a:lnTo>
                    <a:pt x="159544" y="1957864"/>
                  </a:lnTo>
                  <a:lnTo>
                    <a:pt x="2113121" y="1957864"/>
                  </a:lnTo>
                  <a:cubicBezTo>
                    <a:pt x="2155031" y="1957864"/>
                    <a:pt x="2189321" y="1923574"/>
                    <a:pt x="2189321" y="1881664"/>
                  </a:cubicBezTo>
                  <a:cubicBezTo>
                    <a:pt x="2189321" y="1839754"/>
                    <a:pt x="2155031" y="1805464"/>
                    <a:pt x="2113121" y="1805464"/>
                  </a:cubicBezTo>
                  <a:lnTo>
                    <a:pt x="1250156" y="1805464"/>
                  </a:lnTo>
                  <a:lnTo>
                    <a:pt x="1250156" y="1265396"/>
                  </a:lnTo>
                  <a:cubicBezTo>
                    <a:pt x="1250156" y="1223486"/>
                    <a:pt x="1215866" y="1189196"/>
                    <a:pt x="1173956" y="1189196"/>
                  </a:cubicBezTo>
                  <a:lnTo>
                    <a:pt x="640556" y="1189196"/>
                  </a:lnTo>
                  <a:cubicBezTo>
                    <a:pt x="598646" y="1189196"/>
                    <a:pt x="564356" y="1223486"/>
                    <a:pt x="564356" y="1265396"/>
                  </a:cubicBezTo>
                  <a:cubicBezTo>
                    <a:pt x="564356" y="1307306"/>
                    <a:pt x="598646" y="1341596"/>
                    <a:pt x="640556" y="1341596"/>
                  </a:cubicBezTo>
                  <a:lnTo>
                    <a:pt x="1097756" y="1341596"/>
                  </a:lnTo>
                  <a:lnTo>
                    <a:pt x="1097756" y="1806416"/>
                  </a:lnTo>
                  <a:lnTo>
                    <a:pt x="159544" y="1806416"/>
                  </a:lnTo>
                  <a:lnTo>
                    <a:pt x="159544" y="903446"/>
                  </a:lnTo>
                  <a:lnTo>
                    <a:pt x="1931194" y="903446"/>
                  </a:lnTo>
                  <a:lnTo>
                    <a:pt x="1931194" y="1396841"/>
                  </a:lnTo>
                  <a:cubicBezTo>
                    <a:pt x="1931194" y="1438751"/>
                    <a:pt x="1965484" y="1473041"/>
                    <a:pt x="2007394" y="1473041"/>
                  </a:cubicBezTo>
                  <a:cubicBezTo>
                    <a:pt x="2049304" y="1473041"/>
                    <a:pt x="2083594" y="1438751"/>
                    <a:pt x="2083594" y="1396841"/>
                  </a:cubicBezTo>
                  <a:lnTo>
                    <a:pt x="2083594" y="903446"/>
                  </a:lnTo>
                  <a:lnTo>
                    <a:pt x="2938939" y="903446"/>
                  </a:lnTo>
                  <a:lnTo>
                    <a:pt x="2938939" y="2398871"/>
                  </a:lnTo>
                  <a:cubicBezTo>
                    <a:pt x="2938939" y="2440781"/>
                    <a:pt x="2973229" y="2475071"/>
                    <a:pt x="3015139" y="2475071"/>
                  </a:cubicBezTo>
                  <a:cubicBezTo>
                    <a:pt x="3057049" y="2475071"/>
                    <a:pt x="3091339" y="2440781"/>
                    <a:pt x="3091339" y="2398871"/>
                  </a:cubicBezTo>
                  <a:lnTo>
                    <a:pt x="3091339" y="827246"/>
                  </a:lnTo>
                  <a:cubicBezTo>
                    <a:pt x="3091339" y="785336"/>
                    <a:pt x="3057049" y="751046"/>
                    <a:pt x="3015139" y="7510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Freeform: Shape 365">
              <a:extLst>
                <a:ext uri="{FF2B5EF4-FFF2-40B4-BE49-F238E27FC236}">
                  <a16:creationId xmlns:a16="http://schemas.microsoft.com/office/drawing/2014/main" id="{5CE7B703-9DBC-4E14-84F6-15E809E78B29}"/>
                </a:ext>
              </a:extLst>
            </p:cNvPr>
            <p:cNvSpPr/>
            <p:nvPr/>
          </p:nvSpPr>
          <p:spPr>
            <a:xfrm>
              <a:off x="5346859" y="2193131"/>
              <a:ext cx="3105150" cy="3381375"/>
            </a:xfrm>
            <a:custGeom>
              <a:avLst/>
              <a:gdLst>
                <a:gd name="connsiteX0" fmla="*/ 2946559 w 3105150"/>
                <a:gd name="connsiteY0" fmla="*/ 7144 h 3381375"/>
                <a:gd name="connsiteX1" fmla="*/ 2092166 w 3105150"/>
                <a:gd name="connsiteY1" fmla="*/ 7144 h 3381375"/>
                <a:gd name="connsiteX2" fmla="*/ 2015966 w 3105150"/>
                <a:gd name="connsiteY2" fmla="*/ 83344 h 3381375"/>
                <a:gd name="connsiteX3" fmla="*/ 2092166 w 3105150"/>
                <a:gd name="connsiteY3" fmla="*/ 159544 h 3381375"/>
                <a:gd name="connsiteX4" fmla="*/ 2946559 w 3105150"/>
                <a:gd name="connsiteY4" fmla="*/ 159544 h 3381375"/>
                <a:gd name="connsiteX5" fmla="*/ 2955131 w 3105150"/>
                <a:gd name="connsiteY5" fmla="*/ 168116 h 3381375"/>
                <a:gd name="connsiteX6" fmla="*/ 2955131 w 3105150"/>
                <a:gd name="connsiteY6" fmla="*/ 3216116 h 3381375"/>
                <a:gd name="connsiteX7" fmla="*/ 2946559 w 3105150"/>
                <a:gd name="connsiteY7" fmla="*/ 3224689 h 3381375"/>
                <a:gd name="connsiteX8" fmla="*/ 818674 w 3105150"/>
                <a:gd name="connsiteY8" fmla="*/ 3224689 h 3381375"/>
                <a:gd name="connsiteX9" fmla="*/ 818674 w 3105150"/>
                <a:gd name="connsiteY9" fmla="*/ 2474119 h 3381375"/>
                <a:gd name="connsiteX10" fmla="*/ 1016794 w 3105150"/>
                <a:gd name="connsiteY10" fmla="*/ 2474119 h 3381375"/>
                <a:gd name="connsiteX11" fmla="*/ 1092994 w 3105150"/>
                <a:gd name="connsiteY11" fmla="*/ 2397919 h 3381375"/>
                <a:gd name="connsiteX12" fmla="*/ 1016794 w 3105150"/>
                <a:gd name="connsiteY12" fmla="*/ 2321719 h 3381375"/>
                <a:gd name="connsiteX13" fmla="*/ 83344 w 3105150"/>
                <a:gd name="connsiteY13" fmla="*/ 2321719 h 3381375"/>
                <a:gd name="connsiteX14" fmla="*/ 7144 w 3105150"/>
                <a:gd name="connsiteY14" fmla="*/ 2397919 h 3381375"/>
                <a:gd name="connsiteX15" fmla="*/ 83344 w 3105150"/>
                <a:gd name="connsiteY15" fmla="*/ 2474119 h 3381375"/>
                <a:gd name="connsiteX16" fmla="*/ 666274 w 3105150"/>
                <a:gd name="connsiteY16" fmla="*/ 2474119 h 3381375"/>
                <a:gd name="connsiteX17" fmla="*/ 666274 w 3105150"/>
                <a:gd name="connsiteY17" fmla="*/ 3299936 h 3381375"/>
                <a:gd name="connsiteX18" fmla="*/ 742474 w 3105150"/>
                <a:gd name="connsiteY18" fmla="*/ 3376136 h 3381375"/>
                <a:gd name="connsiteX19" fmla="*/ 2946559 w 3105150"/>
                <a:gd name="connsiteY19" fmla="*/ 3376136 h 3381375"/>
                <a:gd name="connsiteX20" fmla="*/ 3106579 w 3105150"/>
                <a:gd name="connsiteY20" fmla="*/ 3215164 h 3381375"/>
                <a:gd name="connsiteX21" fmla="*/ 3106579 w 3105150"/>
                <a:gd name="connsiteY21" fmla="*/ 167164 h 3381375"/>
                <a:gd name="connsiteX22" fmla="*/ 2946559 w 3105150"/>
                <a:gd name="connsiteY22" fmla="*/ 7144 h 3381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105150" h="3381375">
                  <a:moveTo>
                    <a:pt x="2946559" y="7144"/>
                  </a:moveTo>
                  <a:lnTo>
                    <a:pt x="2092166" y="7144"/>
                  </a:lnTo>
                  <a:cubicBezTo>
                    <a:pt x="2050256" y="7144"/>
                    <a:pt x="2015966" y="41434"/>
                    <a:pt x="2015966" y="83344"/>
                  </a:cubicBezTo>
                  <a:cubicBezTo>
                    <a:pt x="2015966" y="125254"/>
                    <a:pt x="2050256" y="159544"/>
                    <a:pt x="2092166" y="159544"/>
                  </a:cubicBezTo>
                  <a:lnTo>
                    <a:pt x="2946559" y="159544"/>
                  </a:lnTo>
                  <a:cubicBezTo>
                    <a:pt x="2951322" y="159544"/>
                    <a:pt x="2955131" y="163354"/>
                    <a:pt x="2955131" y="168116"/>
                  </a:cubicBezTo>
                  <a:lnTo>
                    <a:pt x="2955131" y="3216116"/>
                  </a:lnTo>
                  <a:cubicBezTo>
                    <a:pt x="2955131" y="3220879"/>
                    <a:pt x="2951322" y="3224689"/>
                    <a:pt x="2946559" y="3224689"/>
                  </a:cubicBezTo>
                  <a:lnTo>
                    <a:pt x="818674" y="3224689"/>
                  </a:lnTo>
                  <a:lnTo>
                    <a:pt x="818674" y="2474119"/>
                  </a:lnTo>
                  <a:lnTo>
                    <a:pt x="1016794" y="2474119"/>
                  </a:lnTo>
                  <a:cubicBezTo>
                    <a:pt x="1058704" y="2474119"/>
                    <a:pt x="1092994" y="2439829"/>
                    <a:pt x="1092994" y="2397919"/>
                  </a:cubicBezTo>
                  <a:cubicBezTo>
                    <a:pt x="1092994" y="2356009"/>
                    <a:pt x="1058704" y="2321719"/>
                    <a:pt x="1016794" y="2321719"/>
                  </a:cubicBezTo>
                  <a:lnTo>
                    <a:pt x="83344" y="2321719"/>
                  </a:lnTo>
                  <a:cubicBezTo>
                    <a:pt x="41434" y="2321719"/>
                    <a:pt x="7144" y="2356009"/>
                    <a:pt x="7144" y="2397919"/>
                  </a:cubicBezTo>
                  <a:cubicBezTo>
                    <a:pt x="7144" y="2439829"/>
                    <a:pt x="41434" y="2474119"/>
                    <a:pt x="83344" y="2474119"/>
                  </a:cubicBezTo>
                  <a:lnTo>
                    <a:pt x="666274" y="2474119"/>
                  </a:lnTo>
                  <a:lnTo>
                    <a:pt x="666274" y="3299936"/>
                  </a:lnTo>
                  <a:cubicBezTo>
                    <a:pt x="666274" y="3341846"/>
                    <a:pt x="700564" y="3376136"/>
                    <a:pt x="742474" y="3376136"/>
                  </a:cubicBezTo>
                  <a:lnTo>
                    <a:pt x="2946559" y="3376136"/>
                  </a:lnTo>
                  <a:cubicBezTo>
                    <a:pt x="3035141" y="3376136"/>
                    <a:pt x="3106579" y="3303746"/>
                    <a:pt x="3106579" y="3215164"/>
                  </a:cubicBezTo>
                  <a:lnTo>
                    <a:pt x="3106579" y="167164"/>
                  </a:lnTo>
                  <a:cubicBezTo>
                    <a:pt x="3106579" y="79534"/>
                    <a:pt x="3035141" y="7144"/>
                    <a:pt x="294655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Freeform: Shape 366">
              <a:extLst>
                <a:ext uri="{FF2B5EF4-FFF2-40B4-BE49-F238E27FC236}">
                  <a16:creationId xmlns:a16="http://schemas.microsoft.com/office/drawing/2014/main" id="{E5FF2B23-2B07-4D70-B2FE-AA3052AE6D21}"/>
                </a:ext>
              </a:extLst>
            </p:cNvPr>
            <p:cNvSpPr/>
            <p:nvPr/>
          </p:nvSpPr>
          <p:spPr>
            <a:xfrm>
              <a:off x="6394609" y="3573304"/>
              <a:ext cx="895350" cy="1476375"/>
            </a:xfrm>
            <a:custGeom>
              <a:avLst/>
              <a:gdLst>
                <a:gd name="connsiteX0" fmla="*/ 815816 w 895350"/>
                <a:gd name="connsiteY0" fmla="*/ 7144 h 1476375"/>
                <a:gd name="connsiteX1" fmla="*/ 739616 w 895350"/>
                <a:gd name="connsiteY1" fmla="*/ 83344 h 1476375"/>
                <a:gd name="connsiteX2" fmla="*/ 736759 w 895350"/>
                <a:gd name="connsiteY2" fmla="*/ 83344 h 1476375"/>
                <a:gd name="connsiteX3" fmla="*/ 736759 w 895350"/>
                <a:gd name="connsiteY3" fmla="*/ 1316831 h 1476375"/>
                <a:gd name="connsiteX4" fmla="*/ 83344 w 895350"/>
                <a:gd name="connsiteY4" fmla="*/ 1316831 h 1476375"/>
                <a:gd name="connsiteX5" fmla="*/ 7144 w 895350"/>
                <a:gd name="connsiteY5" fmla="*/ 1393031 h 1476375"/>
                <a:gd name="connsiteX6" fmla="*/ 83344 w 895350"/>
                <a:gd name="connsiteY6" fmla="*/ 1469231 h 1476375"/>
                <a:gd name="connsiteX7" fmla="*/ 816769 w 895350"/>
                <a:gd name="connsiteY7" fmla="*/ 1469231 h 1476375"/>
                <a:gd name="connsiteX8" fmla="*/ 892969 w 895350"/>
                <a:gd name="connsiteY8" fmla="*/ 1393031 h 1476375"/>
                <a:gd name="connsiteX9" fmla="*/ 892969 w 895350"/>
                <a:gd name="connsiteY9" fmla="*/ 83344 h 1476375"/>
                <a:gd name="connsiteX10" fmla="*/ 815816 w 895350"/>
                <a:gd name="connsiteY10" fmla="*/ 7144 h 1476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95350" h="1476375">
                  <a:moveTo>
                    <a:pt x="815816" y="7144"/>
                  </a:moveTo>
                  <a:cubicBezTo>
                    <a:pt x="773906" y="7144"/>
                    <a:pt x="739616" y="41434"/>
                    <a:pt x="739616" y="83344"/>
                  </a:cubicBezTo>
                  <a:lnTo>
                    <a:pt x="736759" y="83344"/>
                  </a:lnTo>
                  <a:lnTo>
                    <a:pt x="736759" y="1316831"/>
                  </a:lnTo>
                  <a:lnTo>
                    <a:pt x="83344" y="1316831"/>
                  </a:lnTo>
                  <a:cubicBezTo>
                    <a:pt x="41434" y="1316831"/>
                    <a:pt x="7144" y="1351121"/>
                    <a:pt x="7144" y="1393031"/>
                  </a:cubicBezTo>
                  <a:cubicBezTo>
                    <a:pt x="7144" y="1434941"/>
                    <a:pt x="41434" y="1469231"/>
                    <a:pt x="83344" y="1469231"/>
                  </a:cubicBezTo>
                  <a:lnTo>
                    <a:pt x="816769" y="1469231"/>
                  </a:lnTo>
                  <a:cubicBezTo>
                    <a:pt x="858679" y="1469231"/>
                    <a:pt x="892969" y="1434941"/>
                    <a:pt x="892969" y="1393031"/>
                  </a:cubicBezTo>
                  <a:lnTo>
                    <a:pt x="892969" y="83344"/>
                  </a:lnTo>
                  <a:cubicBezTo>
                    <a:pt x="892016" y="41434"/>
                    <a:pt x="857726" y="7144"/>
                    <a:pt x="815816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6" name="Rectangle: Rounded Corners 4">
            <a:extLst>
              <a:ext uri="{FF2B5EF4-FFF2-40B4-BE49-F238E27FC236}">
                <a16:creationId xmlns:a16="http://schemas.microsoft.com/office/drawing/2014/main" id="{9C170223-BA77-4E75-9A5B-5DDA51F22F92}"/>
              </a:ext>
            </a:extLst>
          </p:cNvPr>
          <p:cNvSpPr/>
          <p:nvPr/>
        </p:nvSpPr>
        <p:spPr>
          <a:xfrm>
            <a:off x="6612091" y="5973852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Rectangle: Rounded Corners 4">
            <a:extLst>
              <a:ext uri="{FF2B5EF4-FFF2-40B4-BE49-F238E27FC236}">
                <a16:creationId xmlns:a16="http://schemas.microsoft.com/office/drawing/2014/main" id="{17E61997-1385-41F1-A9A1-57E8332FE591}"/>
              </a:ext>
            </a:extLst>
          </p:cNvPr>
          <p:cNvSpPr/>
          <p:nvPr/>
        </p:nvSpPr>
        <p:spPr>
          <a:xfrm>
            <a:off x="8394231" y="5956064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Rectangle: Rounded Corners 4">
            <a:extLst>
              <a:ext uri="{FF2B5EF4-FFF2-40B4-BE49-F238E27FC236}">
                <a16:creationId xmlns:a16="http://schemas.microsoft.com/office/drawing/2014/main" id="{6CEA0FEA-9A2B-4999-ABF7-62B6FECF4E6E}"/>
              </a:ext>
            </a:extLst>
          </p:cNvPr>
          <p:cNvSpPr/>
          <p:nvPr/>
        </p:nvSpPr>
        <p:spPr>
          <a:xfrm>
            <a:off x="1115379" y="5987735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Rectangle: Rounded Corners 4">
            <a:extLst>
              <a:ext uri="{FF2B5EF4-FFF2-40B4-BE49-F238E27FC236}">
                <a16:creationId xmlns:a16="http://schemas.microsoft.com/office/drawing/2014/main" id="{220CFE6E-FAEE-42BB-B15D-4E9D9BAFF2A2}"/>
              </a:ext>
            </a:extLst>
          </p:cNvPr>
          <p:cNvSpPr/>
          <p:nvPr/>
        </p:nvSpPr>
        <p:spPr>
          <a:xfrm>
            <a:off x="2920982" y="6000240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: Rounded Corners 4">
            <a:extLst>
              <a:ext uri="{FF2B5EF4-FFF2-40B4-BE49-F238E27FC236}">
                <a16:creationId xmlns:a16="http://schemas.microsoft.com/office/drawing/2014/main" id="{6BC667D6-7F0A-486D-A80F-84E4E7EC29CE}"/>
              </a:ext>
            </a:extLst>
          </p:cNvPr>
          <p:cNvSpPr/>
          <p:nvPr/>
        </p:nvSpPr>
        <p:spPr>
          <a:xfrm>
            <a:off x="4728547" y="6000240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2" name="Groupe 271">
            <a:extLst>
              <a:ext uri="{FF2B5EF4-FFF2-40B4-BE49-F238E27FC236}">
                <a16:creationId xmlns:a16="http://schemas.microsoft.com/office/drawing/2014/main" id="{F4E3BD7F-AF85-484F-A0B8-73A98A1AFA07}"/>
              </a:ext>
            </a:extLst>
          </p:cNvPr>
          <p:cNvGrpSpPr/>
          <p:nvPr/>
        </p:nvGrpSpPr>
        <p:grpSpPr>
          <a:xfrm>
            <a:off x="3053476" y="5102189"/>
            <a:ext cx="783222" cy="663132"/>
            <a:chOff x="1782966" y="5519928"/>
            <a:chExt cx="783222" cy="663132"/>
          </a:xfrm>
        </p:grpSpPr>
        <p:cxnSp>
          <p:nvCxnSpPr>
            <p:cNvPr id="273" name="Connecteur droit 272">
              <a:extLst>
                <a:ext uri="{FF2B5EF4-FFF2-40B4-BE49-F238E27FC236}">
                  <a16:creationId xmlns:a16="http://schemas.microsoft.com/office/drawing/2014/main" id="{A67EBDFC-8450-4F9B-B49B-0C99D6D1FC31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cteur droit 273">
              <a:extLst>
                <a:ext uri="{FF2B5EF4-FFF2-40B4-BE49-F238E27FC236}">
                  <a16:creationId xmlns:a16="http://schemas.microsoft.com/office/drawing/2014/main" id="{8696B6C8-3D04-4E9F-951E-A20256736BAE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cteur droit 274">
              <a:extLst>
                <a:ext uri="{FF2B5EF4-FFF2-40B4-BE49-F238E27FC236}">
                  <a16:creationId xmlns:a16="http://schemas.microsoft.com/office/drawing/2014/main" id="{F5F63889-DF90-416D-8899-4F65B1F0ADF7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Groupe 275">
            <a:extLst>
              <a:ext uri="{FF2B5EF4-FFF2-40B4-BE49-F238E27FC236}">
                <a16:creationId xmlns:a16="http://schemas.microsoft.com/office/drawing/2014/main" id="{622B523C-FF17-4DB0-8C6C-1AE04E87625E}"/>
              </a:ext>
            </a:extLst>
          </p:cNvPr>
          <p:cNvGrpSpPr/>
          <p:nvPr/>
        </p:nvGrpSpPr>
        <p:grpSpPr>
          <a:xfrm>
            <a:off x="4838653" y="5085638"/>
            <a:ext cx="783222" cy="663132"/>
            <a:chOff x="1782966" y="5519928"/>
            <a:chExt cx="783222" cy="663132"/>
          </a:xfrm>
        </p:grpSpPr>
        <p:cxnSp>
          <p:nvCxnSpPr>
            <p:cNvPr id="277" name="Connecteur droit 276">
              <a:extLst>
                <a:ext uri="{FF2B5EF4-FFF2-40B4-BE49-F238E27FC236}">
                  <a16:creationId xmlns:a16="http://schemas.microsoft.com/office/drawing/2014/main" id="{D3CC2329-6B07-4119-96C0-02998F124A69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cteur droit 277">
              <a:extLst>
                <a:ext uri="{FF2B5EF4-FFF2-40B4-BE49-F238E27FC236}">
                  <a16:creationId xmlns:a16="http://schemas.microsoft.com/office/drawing/2014/main" id="{9D58664B-960D-4369-B648-D3AB2A3D1BEA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cteur droit 278">
              <a:extLst>
                <a:ext uri="{FF2B5EF4-FFF2-40B4-BE49-F238E27FC236}">
                  <a16:creationId xmlns:a16="http://schemas.microsoft.com/office/drawing/2014/main" id="{CCD3EAB9-01D0-4E63-8F3E-655A1E70D373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Groupe 279">
            <a:extLst>
              <a:ext uri="{FF2B5EF4-FFF2-40B4-BE49-F238E27FC236}">
                <a16:creationId xmlns:a16="http://schemas.microsoft.com/office/drawing/2014/main" id="{531D778F-379B-4C7E-8E2C-AF6C8AB4CA81}"/>
              </a:ext>
            </a:extLst>
          </p:cNvPr>
          <p:cNvGrpSpPr/>
          <p:nvPr/>
        </p:nvGrpSpPr>
        <p:grpSpPr>
          <a:xfrm>
            <a:off x="6739565" y="5085234"/>
            <a:ext cx="783222" cy="663132"/>
            <a:chOff x="1782966" y="5519928"/>
            <a:chExt cx="783222" cy="663132"/>
          </a:xfrm>
        </p:grpSpPr>
        <p:cxnSp>
          <p:nvCxnSpPr>
            <p:cNvPr id="281" name="Connecteur droit 280">
              <a:extLst>
                <a:ext uri="{FF2B5EF4-FFF2-40B4-BE49-F238E27FC236}">
                  <a16:creationId xmlns:a16="http://schemas.microsoft.com/office/drawing/2014/main" id="{6451C519-48AF-4B70-AE32-B7E9FC465452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cteur droit 281">
              <a:extLst>
                <a:ext uri="{FF2B5EF4-FFF2-40B4-BE49-F238E27FC236}">
                  <a16:creationId xmlns:a16="http://schemas.microsoft.com/office/drawing/2014/main" id="{44E4D1B4-50E2-4DED-BBBD-153F27E5C7DC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cteur droit 282">
              <a:extLst>
                <a:ext uri="{FF2B5EF4-FFF2-40B4-BE49-F238E27FC236}">
                  <a16:creationId xmlns:a16="http://schemas.microsoft.com/office/drawing/2014/main" id="{C3FB6A15-E7C0-42FE-880C-4AB9B4393F22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4" name="Groupe 283">
            <a:extLst>
              <a:ext uri="{FF2B5EF4-FFF2-40B4-BE49-F238E27FC236}">
                <a16:creationId xmlns:a16="http://schemas.microsoft.com/office/drawing/2014/main" id="{752372BF-93B7-4E2D-ADEE-2FA65B2AE0FE}"/>
              </a:ext>
            </a:extLst>
          </p:cNvPr>
          <p:cNvGrpSpPr/>
          <p:nvPr/>
        </p:nvGrpSpPr>
        <p:grpSpPr>
          <a:xfrm>
            <a:off x="8550820" y="5126436"/>
            <a:ext cx="783222" cy="663132"/>
            <a:chOff x="1782966" y="5519928"/>
            <a:chExt cx="783222" cy="663132"/>
          </a:xfrm>
        </p:grpSpPr>
        <p:cxnSp>
          <p:nvCxnSpPr>
            <p:cNvPr id="285" name="Connecteur droit 284">
              <a:extLst>
                <a:ext uri="{FF2B5EF4-FFF2-40B4-BE49-F238E27FC236}">
                  <a16:creationId xmlns:a16="http://schemas.microsoft.com/office/drawing/2014/main" id="{BED31EB8-CB15-4C29-B3A2-99D00B929219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cteur droit 285">
              <a:extLst>
                <a:ext uri="{FF2B5EF4-FFF2-40B4-BE49-F238E27FC236}">
                  <a16:creationId xmlns:a16="http://schemas.microsoft.com/office/drawing/2014/main" id="{A113C34E-F7DF-4322-BA5C-D2100BCBE5E2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cteur droit 286">
              <a:extLst>
                <a:ext uri="{FF2B5EF4-FFF2-40B4-BE49-F238E27FC236}">
                  <a16:creationId xmlns:a16="http://schemas.microsoft.com/office/drawing/2014/main" id="{A3B888FC-B570-46A1-9094-2D5AD4A7A627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e 287">
            <a:extLst>
              <a:ext uri="{FF2B5EF4-FFF2-40B4-BE49-F238E27FC236}">
                <a16:creationId xmlns:a16="http://schemas.microsoft.com/office/drawing/2014/main" id="{E865BE80-6BEC-4204-919C-BB56AB50CF4A}"/>
              </a:ext>
            </a:extLst>
          </p:cNvPr>
          <p:cNvGrpSpPr/>
          <p:nvPr/>
        </p:nvGrpSpPr>
        <p:grpSpPr>
          <a:xfrm>
            <a:off x="10294715" y="5095256"/>
            <a:ext cx="783222" cy="663132"/>
            <a:chOff x="1782966" y="5519928"/>
            <a:chExt cx="783222" cy="663132"/>
          </a:xfrm>
        </p:grpSpPr>
        <p:cxnSp>
          <p:nvCxnSpPr>
            <p:cNvPr id="289" name="Connecteur droit 288">
              <a:extLst>
                <a:ext uri="{FF2B5EF4-FFF2-40B4-BE49-F238E27FC236}">
                  <a16:creationId xmlns:a16="http://schemas.microsoft.com/office/drawing/2014/main" id="{44BFE7DD-4ECE-4762-9666-E18D33EAF100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Connecteur droit 289">
              <a:extLst>
                <a:ext uri="{FF2B5EF4-FFF2-40B4-BE49-F238E27FC236}">
                  <a16:creationId xmlns:a16="http://schemas.microsoft.com/office/drawing/2014/main" id="{FAE5D00D-55E1-4990-966D-2C6135FEA7BB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Connecteur droit 290">
              <a:extLst>
                <a:ext uri="{FF2B5EF4-FFF2-40B4-BE49-F238E27FC236}">
                  <a16:creationId xmlns:a16="http://schemas.microsoft.com/office/drawing/2014/main" id="{A63C42E6-B63F-459E-9F45-DCB620AEEF7D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9" name="Rectangle 298">
            <a:extLst>
              <a:ext uri="{FF2B5EF4-FFF2-40B4-BE49-F238E27FC236}">
                <a16:creationId xmlns:a16="http://schemas.microsoft.com/office/drawing/2014/main" id="{8AF1B609-CD5D-4827-AE2A-C3C0C7DE8E76}"/>
              </a:ext>
            </a:extLst>
          </p:cNvPr>
          <p:cNvSpPr/>
          <p:nvPr/>
        </p:nvSpPr>
        <p:spPr>
          <a:xfrm>
            <a:off x="6484116" y="774571"/>
            <a:ext cx="80730" cy="6034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69085CD-AD91-4C65-B38C-1EBE0CB4ECA3}"/>
              </a:ext>
            </a:extLst>
          </p:cNvPr>
          <p:cNvSpPr/>
          <p:nvPr/>
        </p:nvSpPr>
        <p:spPr>
          <a:xfrm>
            <a:off x="1202156" y="52417"/>
            <a:ext cx="5159050" cy="173462"/>
          </a:xfrm>
          <a:prstGeom prst="rect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BUYER EXPERIENCE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84E863E1-A6B6-4A41-88B8-5E4A6686C81A}"/>
              </a:ext>
            </a:extLst>
          </p:cNvPr>
          <p:cNvSpPr/>
          <p:nvPr/>
        </p:nvSpPr>
        <p:spPr>
          <a:xfrm>
            <a:off x="6476503" y="51062"/>
            <a:ext cx="5379334" cy="170719"/>
          </a:xfrm>
          <a:prstGeom prst="rect">
            <a:avLst/>
          </a:prstGeom>
          <a:solidFill>
            <a:srgbClr val="D6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EXPERIENCE</a:t>
            </a:r>
          </a:p>
        </p:txBody>
      </p:sp>
      <p:sp>
        <p:nvSpPr>
          <p:cNvPr id="435" name="Rectangle: Rounded Corners 4">
            <a:extLst>
              <a:ext uri="{FF2B5EF4-FFF2-40B4-BE49-F238E27FC236}">
                <a16:creationId xmlns:a16="http://schemas.microsoft.com/office/drawing/2014/main" id="{5C06BBF8-E1ED-4293-8038-5E194A14375D}"/>
              </a:ext>
            </a:extLst>
          </p:cNvPr>
          <p:cNvSpPr/>
          <p:nvPr/>
        </p:nvSpPr>
        <p:spPr>
          <a:xfrm>
            <a:off x="1139257" y="1930412"/>
            <a:ext cx="5263055" cy="1226988"/>
          </a:xfrm>
          <a:prstGeom prst="roundRect">
            <a:avLst>
              <a:gd name="adj" fmla="val 4515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6" name="Rectangle: Rounded Corners 4">
            <a:extLst>
              <a:ext uri="{FF2B5EF4-FFF2-40B4-BE49-F238E27FC236}">
                <a16:creationId xmlns:a16="http://schemas.microsoft.com/office/drawing/2014/main" id="{7C531C77-7216-40ED-B087-B5A5CD97FDBC}"/>
              </a:ext>
            </a:extLst>
          </p:cNvPr>
          <p:cNvSpPr/>
          <p:nvPr/>
        </p:nvSpPr>
        <p:spPr>
          <a:xfrm>
            <a:off x="6692264" y="1900324"/>
            <a:ext cx="5320724" cy="1226988"/>
          </a:xfrm>
          <a:prstGeom prst="roundRect">
            <a:avLst>
              <a:gd name="adj" fmla="val 4515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" name="Freeform 36">
            <a:extLst>
              <a:ext uri="{FF2B5EF4-FFF2-40B4-BE49-F238E27FC236}">
                <a16:creationId xmlns:a16="http://schemas.microsoft.com/office/drawing/2014/main" id="{8488F0B0-881C-4041-B322-E8F6D5242BB9}"/>
              </a:ext>
            </a:extLst>
          </p:cNvPr>
          <p:cNvSpPr/>
          <p:nvPr/>
        </p:nvSpPr>
        <p:spPr>
          <a:xfrm rot="5400000">
            <a:off x="-33163" y="2112426"/>
            <a:ext cx="1253113" cy="952151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24000" rIns="216000" rtlCol="0" anchor="ctr">
            <a:normAutofit/>
          </a:bodyPr>
          <a:lstStyle/>
          <a:p>
            <a:endParaRPr lang="en-US" sz="11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41" name="ZoneTexte 440">
            <a:extLst>
              <a:ext uri="{FF2B5EF4-FFF2-40B4-BE49-F238E27FC236}">
                <a16:creationId xmlns:a16="http://schemas.microsoft.com/office/drawing/2014/main" id="{CED25E6F-D070-466B-BA1F-74F4482FAE45}"/>
              </a:ext>
            </a:extLst>
          </p:cNvPr>
          <p:cNvSpPr txBox="1"/>
          <p:nvPr/>
        </p:nvSpPr>
        <p:spPr>
          <a:xfrm>
            <a:off x="110416" y="2675926"/>
            <a:ext cx="9521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Customer’s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</a:p>
        </p:txBody>
      </p:sp>
      <p:grpSp>
        <p:nvGrpSpPr>
          <p:cNvPr id="442" name="Graphic 19">
            <a:extLst>
              <a:ext uri="{FF2B5EF4-FFF2-40B4-BE49-F238E27FC236}">
                <a16:creationId xmlns:a16="http://schemas.microsoft.com/office/drawing/2014/main" id="{B2720A21-9E4C-4078-90B9-BA1B38F4C74B}"/>
              </a:ext>
            </a:extLst>
          </p:cNvPr>
          <p:cNvGrpSpPr>
            <a:grpSpLocks noChangeAspect="1"/>
          </p:cNvGrpSpPr>
          <p:nvPr/>
        </p:nvGrpSpPr>
        <p:grpSpPr>
          <a:xfrm>
            <a:off x="385167" y="2210533"/>
            <a:ext cx="402648" cy="402648"/>
            <a:chOff x="4481513" y="1814513"/>
            <a:chExt cx="4143375" cy="414337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43" name="Freeform: Shape 360">
              <a:extLst>
                <a:ext uri="{FF2B5EF4-FFF2-40B4-BE49-F238E27FC236}">
                  <a16:creationId xmlns:a16="http://schemas.microsoft.com/office/drawing/2014/main" id="{C077BF85-5C90-480E-AA69-BA0468B9EC7A}"/>
                </a:ext>
              </a:extLst>
            </p:cNvPr>
            <p:cNvSpPr/>
            <p:nvPr/>
          </p:nvSpPr>
          <p:spPr>
            <a:xfrm>
              <a:off x="6173629" y="3506629"/>
              <a:ext cx="752475" cy="752475"/>
            </a:xfrm>
            <a:custGeom>
              <a:avLst/>
              <a:gdLst>
                <a:gd name="connsiteX0" fmla="*/ 750094 w 752475"/>
                <a:gd name="connsiteY0" fmla="*/ 378619 h 752475"/>
                <a:gd name="connsiteX1" fmla="*/ 378619 w 752475"/>
                <a:gd name="connsiteY1" fmla="*/ 7144 h 752475"/>
                <a:gd name="connsiteX2" fmla="*/ 7144 w 752475"/>
                <a:gd name="connsiteY2" fmla="*/ 378619 h 752475"/>
                <a:gd name="connsiteX3" fmla="*/ 378619 w 752475"/>
                <a:gd name="connsiteY3" fmla="*/ 750094 h 752475"/>
                <a:gd name="connsiteX4" fmla="*/ 750094 w 752475"/>
                <a:gd name="connsiteY4" fmla="*/ 378619 h 752475"/>
                <a:gd name="connsiteX5" fmla="*/ 750094 w 752475"/>
                <a:gd name="connsiteY5" fmla="*/ 378619 h 752475"/>
                <a:gd name="connsiteX6" fmla="*/ 378619 w 752475"/>
                <a:gd name="connsiteY6" fmla="*/ 597694 h 752475"/>
                <a:gd name="connsiteX7" fmla="*/ 378619 w 752475"/>
                <a:gd name="connsiteY7" fmla="*/ 597694 h 752475"/>
                <a:gd name="connsiteX8" fmla="*/ 159544 w 752475"/>
                <a:gd name="connsiteY8" fmla="*/ 378619 h 752475"/>
                <a:gd name="connsiteX9" fmla="*/ 378619 w 752475"/>
                <a:gd name="connsiteY9" fmla="*/ 159544 h 752475"/>
                <a:gd name="connsiteX10" fmla="*/ 597694 w 752475"/>
                <a:gd name="connsiteY10" fmla="*/ 378619 h 752475"/>
                <a:gd name="connsiteX11" fmla="*/ 378619 w 752475"/>
                <a:gd name="connsiteY11" fmla="*/ 597694 h 752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2475" h="752475">
                  <a:moveTo>
                    <a:pt x="750094" y="378619"/>
                  </a:moveTo>
                  <a:cubicBezTo>
                    <a:pt x="750094" y="173831"/>
                    <a:pt x="583406" y="7144"/>
                    <a:pt x="378619" y="7144"/>
                  </a:cubicBezTo>
                  <a:cubicBezTo>
                    <a:pt x="172879" y="7144"/>
                    <a:pt x="7144" y="173831"/>
                    <a:pt x="7144" y="378619"/>
                  </a:cubicBezTo>
                  <a:cubicBezTo>
                    <a:pt x="7144" y="583406"/>
                    <a:pt x="173831" y="750094"/>
                    <a:pt x="378619" y="750094"/>
                  </a:cubicBezTo>
                  <a:cubicBezTo>
                    <a:pt x="583406" y="750094"/>
                    <a:pt x="750094" y="584359"/>
                    <a:pt x="750094" y="378619"/>
                  </a:cubicBezTo>
                  <a:cubicBezTo>
                    <a:pt x="750094" y="378619"/>
                    <a:pt x="750094" y="378619"/>
                    <a:pt x="750094" y="378619"/>
                  </a:cubicBezTo>
                  <a:close/>
                  <a:moveTo>
                    <a:pt x="378619" y="597694"/>
                  </a:moveTo>
                  <a:lnTo>
                    <a:pt x="378619" y="597694"/>
                  </a:lnTo>
                  <a:cubicBezTo>
                    <a:pt x="257651" y="597694"/>
                    <a:pt x="159544" y="499586"/>
                    <a:pt x="159544" y="378619"/>
                  </a:cubicBezTo>
                  <a:cubicBezTo>
                    <a:pt x="159544" y="257651"/>
                    <a:pt x="257651" y="159544"/>
                    <a:pt x="378619" y="159544"/>
                  </a:cubicBezTo>
                  <a:cubicBezTo>
                    <a:pt x="499586" y="159544"/>
                    <a:pt x="597694" y="257651"/>
                    <a:pt x="597694" y="378619"/>
                  </a:cubicBezTo>
                  <a:cubicBezTo>
                    <a:pt x="597694" y="499586"/>
                    <a:pt x="499586" y="597694"/>
                    <a:pt x="378619" y="5976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4" name="Freeform: Shape 361">
              <a:extLst>
                <a:ext uri="{FF2B5EF4-FFF2-40B4-BE49-F238E27FC236}">
                  <a16:creationId xmlns:a16="http://schemas.microsoft.com/office/drawing/2014/main" id="{161A3AED-286C-4DB0-A8B8-17F296CA6998}"/>
                </a:ext>
              </a:extLst>
            </p:cNvPr>
            <p:cNvSpPr/>
            <p:nvPr/>
          </p:nvSpPr>
          <p:spPr>
            <a:xfrm>
              <a:off x="4474369" y="1807369"/>
              <a:ext cx="4152900" cy="4152900"/>
            </a:xfrm>
            <a:custGeom>
              <a:avLst/>
              <a:gdLst>
                <a:gd name="connsiteX0" fmla="*/ 4070509 w 4152900"/>
                <a:gd name="connsiteY0" fmla="*/ 2001679 h 4152900"/>
                <a:gd name="connsiteX1" fmla="*/ 3701891 w 4152900"/>
                <a:gd name="connsiteY1" fmla="*/ 2001679 h 4152900"/>
                <a:gd name="connsiteX2" fmla="*/ 2153126 w 4152900"/>
                <a:gd name="connsiteY2" fmla="*/ 452914 h 4152900"/>
                <a:gd name="connsiteX3" fmla="*/ 2153126 w 4152900"/>
                <a:gd name="connsiteY3" fmla="*/ 83344 h 4152900"/>
                <a:gd name="connsiteX4" fmla="*/ 2076926 w 4152900"/>
                <a:gd name="connsiteY4" fmla="*/ 7144 h 4152900"/>
                <a:gd name="connsiteX5" fmla="*/ 2000726 w 4152900"/>
                <a:gd name="connsiteY5" fmla="*/ 83344 h 4152900"/>
                <a:gd name="connsiteX6" fmla="*/ 2000726 w 4152900"/>
                <a:gd name="connsiteY6" fmla="*/ 451961 h 4152900"/>
                <a:gd name="connsiteX7" fmla="*/ 451961 w 4152900"/>
                <a:gd name="connsiteY7" fmla="*/ 2000726 h 4152900"/>
                <a:gd name="connsiteX8" fmla="*/ 83344 w 4152900"/>
                <a:gd name="connsiteY8" fmla="*/ 2000726 h 4152900"/>
                <a:gd name="connsiteX9" fmla="*/ 7144 w 4152900"/>
                <a:gd name="connsiteY9" fmla="*/ 2076926 h 4152900"/>
                <a:gd name="connsiteX10" fmla="*/ 83344 w 4152900"/>
                <a:gd name="connsiteY10" fmla="*/ 2153126 h 4152900"/>
                <a:gd name="connsiteX11" fmla="*/ 451961 w 4152900"/>
                <a:gd name="connsiteY11" fmla="*/ 2153126 h 4152900"/>
                <a:gd name="connsiteX12" fmla="*/ 2000726 w 4152900"/>
                <a:gd name="connsiteY12" fmla="*/ 3701891 h 4152900"/>
                <a:gd name="connsiteX13" fmla="*/ 2000726 w 4152900"/>
                <a:gd name="connsiteY13" fmla="*/ 4070509 h 4152900"/>
                <a:gd name="connsiteX14" fmla="*/ 2076926 w 4152900"/>
                <a:gd name="connsiteY14" fmla="*/ 4146709 h 4152900"/>
                <a:gd name="connsiteX15" fmla="*/ 2153126 w 4152900"/>
                <a:gd name="connsiteY15" fmla="*/ 4070509 h 4152900"/>
                <a:gd name="connsiteX16" fmla="*/ 2153126 w 4152900"/>
                <a:gd name="connsiteY16" fmla="*/ 3701891 h 4152900"/>
                <a:gd name="connsiteX17" fmla="*/ 3701891 w 4152900"/>
                <a:gd name="connsiteY17" fmla="*/ 2153126 h 4152900"/>
                <a:gd name="connsiteX18" fmla="*/ 4070509 w 4152900"/>
                <a:gd name="connsiteY18" fmla="*/ 2153126 h 4152900"/>
                <a:gd name="connsiteX19" fmla="*/ 4146709 w 4152900"/>
                <a:gd name="connsiteY19" fmla="*/ 2076926 h 4152900"/>
                <a:gd name="connsiteX20" fmla="*/ 4070509 w 4152900"/>
                <a:gd name="connsiteY20" fmla="*/ 2001679 h 4152900"/>
                <a:gd name="connsiteX21" fmla="*/ 3188494 w 4152900"/>
                <a:gd name="connsiteY21" fmla="*/ 2154079 h 4152900"/>
                <a:gd name="connsiteX22" fmla="*/ 3549491 w 4152900"/>
                <a:gd name="connsiteY22" fmla="*/ 2154079 h 4152900"/>
                <a:gd name="connsiteX23" fmla="*/ 2153126 w 4152900"/>
                <a:gd name="connsiteY23" fmla="*/ 3550444 h 4152900"/>
                <a:gd name="connsiteX24" fmla="*/ 2153126 w 4152900"/>
                <a:gd name="connsiteY24" fmla="*/ 3188494 h 4152900"/>
                <a:gd name="connsiteX25" fmla="*/ 2076926 w 4152900"/>
                <a:gd name="connsiteY25" fmla="*/ 3112294 h 4152900"/>
                <a:gd name="connsiteX26" fmla="*/ 2000726 w 4152900"/>
                <a:gd name="connsiteY26" fmla="*/ 3188494 h 4152900"/>
                <a:gd name="connsiteX27" fmla="*/ 2000726 w 4152900"/>
                <a:gd name="connsiteY27" fmla="*/ 3549491 h 4152900"/>
                <a:gd name="connsiteX28" fmla="*/ 605314 w 4152900"/>
                <a:gd name="connsiteY28" fmla="*/ 2154079 h 4152900"/>
                <a:gd name="connsiteX29" fmla="*/ 966311 w 4152900"/>
                <a:gd name="connsiteY29" fmla="*/ 2154079 h 4152900"/>
                <a:gd name="connsiteX30" fmla="*/ 1042511 w 4152900"/>
                <a:gd name="connsiteY30" fmla="*/ 2077879 h 4152900"/>
                <a:gd name="connsiteX31" fmla="*/ 966311 w 4152900"/>
                <a:gd name="connsiteY31" fmla="*/ 2001679 h 4152900"/>
                <a:gd name="connsiteX32" fmla="*/ 605314 w 4152900"/>
                <a:gd name="connsiteY32" fmla="*/ 2001679 h 4152900"/>
                <a:gd name="connsiteX33" fmla="*/ 2001679 w 4152900"/>
                <a:gd name="connsiteY33" fmla="*/ 605314 h 4152900"/>
                <a:gd name="connsiteX34" fmla="*/ 2001679 w 4152900"/>
                <a:gd name="connsiteY34" fmla="*/ 966311 h 4152900"/>
                <a:gd name="connsiteX35" fmla="*/ 2077879 w 4152900"/>
                <a:gd name="connsiteY35" fmla="*/ 1042511 h 4152900"/>
                <a:gd name="connsiteX36" fmla="*/ 2154079 w 4152900"/>
                <a:gd name="connsiteY36" fmla="*/ 966311 h 4152900"/>
                <a:gd name="connsiteX37" fmla="*/ 2154079 w 4152900"/>
                <a:gd name="connsiteY37" fmla="*/ 605314 h 4152900"/>
                <a:gd name="connsiteX38" fmla="*/ 3550444 w 4152900"/>
                <a:gd name="connsiteY38" fmla="*/ 2001679 h 4152900"/>
                <a:gd name="connsiteX39" fmla="*/ 3188494 w 4152900"/>
                <a:gd name="connsiteY39" fmla="*/ 2001679 h 4152900"/>
                <a:gd name="connsiteX40" fmla="*/ 3112294 w 4152900"/>
                <a:gd name="connsiteY40" fmla="*/ 2077879 h 4152900"/>
                <a:gd name="connsiteX41" fmla="*/ 3188494 w 4152900"/>
                <a:gd name="connsiteY41" fmla="*/ 2154079 h 415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152900" h="4152900">
                  <a:moveTo>
                    <a:pt x="4070509" y="2001679"/>
                  </a:moveTo>
                  <a:lnTo>
                    <a:pt x="3701891" y="2001679"/>
                  </a:lnTo>
                  <a:cubicBezTo>
                    <a:pt x="3661886" y="1163479"/>
                    <a:pt x="2991326" y="493871"/>
                    <a:pt x="2153126" y="452914"/>
                  </a:cubicBezTo>
                  <a:lnTo>
                    <a:pt x="2153126" y="83344"/>
                  </a:lnTo>
                  <a:cubicBezTo>
                    <a:pt x="2153126" y="41434"/>
                    <a:pt x="2118836" y="7144"/>
                    <a:pt x="2076926" y="7144"/>
                  </a:cubicBezTo>
                  <a:cubicBezTo>
                    <a:pt x="2035016" y="7144"/>
                    <a:pt x="2000726" y="41434"/>
                    <a:pt x="2000726" y="83344"/>
                  </a:cubicBezTo>
                  <a:lnTo>
                    <a:pt x="2000726" y="451961"/>
                  </a:lnTo>
                  <a:cubicBezTo>
                    <a:pt x="1162526" y="491966"/>
                    <a:pt x="491966" y="1162526"/>
                    <a:pt x="451961" y="2000726"/>
                  </a:cubicBezTo>
                  <a:lnTo>
                    <a:pt x="83344" y="2000726"/>
                  </a:lnTo>
                  <a:cubicBezTo>
                    <a:pt x="41434" y="2000726"/>
                    <a:pt x="7144" y="2035016"/>
                    <a:pt x="7144" y="2076926"/>
                  </a:cubicBezTo>
                  <a:cubicBezTo>
                    <a:pt x="7144" y="2118836"/>
                    <a:pt x="41434" y="2153126"/>
                    <a:pt x="83344" y="2153126"/>
                  </a:cubicBezTo>
                  <a:lnTo>
                    <a:pt x="451961" y="2153126"/>
                  </a:lnTo>
                  <a:cubicBezTo>
                    <a:pt x="491966" y="2991326"/>
                    <a:pt x="1162526" y="3661886"/>
                    <a:pt x="2000726" y="3701891"/>
                  </a:cubicBezTo>
                  <a:lnTo>
                    <a:pt x="2000726" y="4070509"/>
                  </a:lnTo>
                  <a:cubicBezTo>
                    <a:pt x="2000726" y="4112419"/>
                    <a:pt x="2035016" y="4146709"/>
                    <a:pt x="2076926" y="4146709"/>
                  </a:cubicBezTo>
                  <a:cubicBezTo>
                    <a:pt x="2118836" y="4146709"/>
                    <a:pt x="2153126" y="4112419"/>
                    <a:pt x="2153126" y="4070509"/>
                  </a:cubicBezTo>
                  <a:lnTo>
                    <a:pt x="2153126" y="3701891"/>
                  </a:lnTo>
                  <a:cubicBezTo>
                    <a:pt x="2991326" y="3661886"/>
                    <a:pt x="3660934" y="2991326"/>
                    <a:pt x="3701891" y="2153126"/>
                  </a:cubicBezTo>
                  <a:lnTo>
                    <a:pt x="4070509" y="2153126"/>
                  </a:lnTo>
                  <a:cubicBezTo>
                    <a:pt x="4112419" y="2153126"/>
                    <a:pt x="4146709" y="2118836"/>
                    <a:pt x="4146709" y="2076926"/>
                  </a:cubicBezTo>
                  <a:cubicBezTo>
                    <a:pt x="4146709" y="2035016"/>
                    <a:pt x="4113371" y="2001679"/>
                    <a:pt x="4070509" y="2001679"/>
                  </a:cubicBezTo>
                  <a:close/>
                  <a:moveTo>
                    <a:pt x="3188494" y="2154079"/>
                  </a:moveTo>
                  <a:lnTo>
                    <a:pt x="3549491" y="2154079"/>
                  </a:lnTo>
                  <a:cubicBezTo>
                    <a:pt x="3509486" y="2907506"/>
                    <a:pt x="2907506" y="3510439"/>
                    <a:pt x="2153126" y="3550444"/>
                  </a:cubicBezTo>
                  <a:lnTo>
                    <a:pt x="2153126" y="3188494"/>
                  </a:lnTo>
                  <a:cubicBezTo>
                    <a:pt x="2153126" y="3146584"/>
                    <a:pt x="2118836" y="3112294"/>
                    <a:pt x="2076926" y="3112294"/>
                  </a:cubicBezTo>
                  <a:cubicBezTo>
                    <a:pt x="2035016" y="3112294"/>
                    <a:pt x="2000726" y="3146584"/>
                    <a:pt x="2000726" y="3188494"/>
                  </a:cubicBezTo>
                  <a:lnTo>
                    <a:pt x="2000726" y="3549491"/>
                  </a:lnTo>
                  <a:cubicBezTo>
                    <a:pt x="1247299" y="3509486"/>
                    <a:pt x="645319" y="2907506"/>
                    <a:pt x="605314" y="2154079"/>
                  </a:cubicBezTo>
                  <a:lnTo>
                    <a:pt x="966311" y="2154079"/>
                  </a:lnTo>
                  <a:cubicBezTo>
                    <a:pt x="1008221" y="2154079"/>
                    <a:pt x="1042511" y="2119789"/>
                    <a:pt x="1042511" y="2077879"/>
                  </a:cubicBezTo>
                  <a:cubicBezTo>
                    <a:pt x="1042511" y="2035969"/>
                    <a:pt x="1008221" y="2001679"/>
                    <a:pt x="966311" y="2001679"/>
                  </a:cubicBezTo>
                  <a:lnTo>
                    <a:pt x="605314" y="2001679"/>
                  </a:lnTo>
                  <a:cubicBezTo>
                    <a:pt x="645319" y="1247299"/>
                    <a:pt x="1247299" y="645319"/>
                    <a:pt x="2001679" y="605314"/>
                  </a:cubicBezTo>
                  <a:lnTo>
                    <a:pt x="2001679" y="966311"/>
                  </a:lnTo>
                  <a:cubicBezTo>
                    <a:pt x="2001679" y="1008221"/>
                    <a:pt x="2035969" y="1042511"/>
                    <a:pt x="2077879" y="1042511"/>
                  </a:cubicBezTo>
                  <a:cubicBezTo>
                    <a:pt x="2119789" y="1042511"/>
                    <a:pt x="2154079" y="1008221"/>
                    <a:pt x="2154079" y="966311"/>
                  </a:cubicBezTo>
                  <a:lnTo>
                    <a:pt x="2154079" y="605314"/>
                  </a:lnTo>
                  <a:cubicBezTo>
                    <a:pt x="2907506" y="645319"/>
                    <a:pt x="3510439" y="1247299"/>
                    <a:pt x="3550444" y="2001679"/>
                  </a:cubicBezTo>
                  <a:lnTo>
                    <a:pt x="3188494" y="2001679"/>
                  </a:lnTo>
                  <a:cubicBezTo>
                    <a:pt x="3146584" y="2001679"/>
                    <a:pt x="3112294" y="2035969"/>
                    <a:pt x="3112294" y="2077879"/>
                  </a:cubicBezTo>
                  <a:cubicBezTo>
                    <a:pt x="3112294" y="2119789"/>
                    <a:pt x="3146584" y="2154079"/>
                    <a:pt x="3188494" y="21540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5" name="Rectangle: Rounded Corners 4">
            <a:extLst>
              <a:ext uri="{FF2B5EF4-FFF2-40B4-BE49-F238E27FC236}">
                <a16:creationId xmlns:a16="http://schemas.microsoft.com/office/drawing/2014/main" id="{13FC7E98-6286-4ED8-9F50-C657BF044AEB}"/>
              </a:ext>
            </a:extLst>
          </p:cNvPr>
          <p:cNvSpPr/>
          <p:nvPr/>
        </p:nvSpPr>
        <p:spPr>
          <a:xfrm>
            <a:off x="6821641" y="199528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6" name="Rectangle: Rounded Corners 4">
            <a:extLst>
              <a:ext uri="{FF2B5EF4-FFF2-40B4-BE49-F238E27FC236}">
                <a16:creationId xmlns:a16="http://schemas.microsoft.com/office/drawing/2014/main" id="{19BB6C92-E1A2-4E52-BA91-9B9115D8EBCF}"/>
              </a:ext>
            </a:extLst>
          </p:cNvPr>
          <p:cNvSpPr/>
          <p:nvPr/>
        </p:nvSpPr>
        <p:spPr>
          <a:xfrm>
            <a:off x="7855955" y="199528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7" name="Rectangle: Rounded Corners 4">
            <a:extLst>
              <a:ext uri="{FF2B5EF4-FFF2-40B4-BE49-F238E27FC236}">
                <a16:creationId xmlns:a16="http://schemas.microsoft.com/office/drawing/2014/main" id="{B654C3CF-F2BE-403A-8043-033B6B2F5EBD}"/>
              </a:ext>
            </a:extLst>
          </p:cNvPr>
          <p:cNvSpPr/>
          <p:nvPr/>
        </p:nvSpPr>
        <p:spPr>
          <a:xfrm>
            <a:off x="8890269" y="199528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8" name="Rectangle: Rounded Corners 4">
            <a:extLst>
              <a:ext uri="{FF2B5EF4-FFF2-40B4-BE49-F238E27FC236}">
                <a16:creationId xmlns:a16="http://schemas.microsoft.com/office/drawing/2014/main" id="{73411592-4F57-4F1B-ADFD-55116BAD3A3B}"/>
              </a:ext>
            </a:extLst>
          </p:cNvPr>
          <p:cNvSpPr/>
          <p:nvPr/>
        </p:nvSpPr>
        <p:spPr>
          <a:xfrm>
            <a:off x="9924583" y="199528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9" name="Rectangle: Rounded Corners 4">
            <a:extLst>
              <a:ext uri="{FF2B5EF4-FFF2-40B4-BE49-F238E27FC236}">
                <a16:creationId xmlns:a16="http://schemas.microsoft.com/office/drawing/2014/main" id="{C31578D5-3811-4FB8-BB0A-00165D2BD129}"/>
              </a:ext>
            </a:extLst>
          </p:cNvPr>
          <p:cNvSpPr/>
          <p:nvPr/>
        </p:nvSpPr>
        <p:spPr>
          <a:xfrm>
            <a:off x="10958897" y="199528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" name="Rectangle: Rounded Corners 4">
            <a:extLst>
              <a:ext uri="{FF2B5EF4-FFF2-40B4-BE49-F238E27FC236}">
                <a16:creationId xmlns:a16="http://schemas.microsoft.com/office/drawing/2014/main" id="{9CFE4238-2728-4415-9EA1-A06A6C0C7722}"/>
              </a:ext>
            </a:extLst>
          </p:cNvPr>
          <p:cNvSpPr/>
          <p:nvPr/>
        </p:nvSpPr>
        <p:spPr>
          <a:xfrm>
            <a:off x="1260945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" name="Rectangle: Rounded Corners 4">
            <a:extLst>
              <a:ext uri="{FF2B5EF4-FFF2-40B4-BE49-F238E27FC236}">
                <a16:creationId xmlns:a16="http://schemas.microsoft.com/office/drawing/2014/main" id="{3B9F755C-5D0B-4262-9367-2999845ACE00}"/>
              </a:ext>
            </a:extLst>
          </p:cNvPr>
          <p:cNvSpPr/>
          <p:nvPr/>
        </p:nvSpPr>
        <p:spPr>
          <a:xfrm>
            <a:off x="2295259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2" name="Rectangle: Rounded Corners 4">
            <a:extLst>
              <a:ext uri="{FF2B5EF4-FFF2-40B4-BE49-F238E27FC236}">
                <a16:creationId xmlns:a16="http://schemas.microsoft.com/office/drawing/2014/main" id="{23C9A4D0-E3CB-4782-A3A6-EB5D53E70692}"/>
              </a:ext>
            </a:extLst>
          </p:cNvPr>
          <p:cNvSpPr/>
          <p:nvPr/>
        </p:nvSpPr>
        <p:spPr>
          <a:xfrm>
            <a:off x="3329573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3" name="Rectangle: Rounded Corners 4">
            <a:extLst>
              <a:ext uri="{FF2B5EF4-FFF2-40B4-BE49-F238E27FC236}">
                <a16:creationId xmlns:a16="http://schemas.microsoft.com/office/drawing/2014/main" id="{93C620FD-2B63-476A-B6BC-4E7F798F6583}"/>
              </a:ext>
            </a:extLst>
          </p:cNvPr>
          <p:cNvSpPr/>
          <p:nvPr/>
        </p:nvSpPr>
        <p:spPr>
          <a:xfrm>
            <a:off x="4363887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4" name="Rectangle: Rounded Corners 4">
            <a:extLst>
              <a:ext uri="{FF2B5EF4-FFF2-40B4-BE49-F238E27FC236}">
                <a16:creationId xmlns:a16="http://schemas.microsoft.com/office/drawing/2014/main" id="{3EA76D28-6FE6-42D7-BDAE-100F7E21FEF6}"/>
              </a:ext>
            </a:extLst>
          </p:cNvPr>
          <p:cNvSpPr/>
          <p:nvPr/>
        </p:nvSpPr>
        <p:spPr>
          <a:xfrm>
            <a:off x="5398201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5" name="Rectangle: Rounded Corners 4">
            <a:extLst>
              <a:ext uri="{FF2B5EF4-FFF2-40B4-BE49-F238E27FC236}">
                <a16:creationId xmlns:a16="http://schemas.microsoft.com/office/drawing/2014/main" id="{C3A3600D-BD4C-4040-8223-430366701E23}"/>
              </a:ext>
            </a:extLst>
          </p:cNvPr>
          <p:cNvSpPr/>
          <p:nvPr/>
        </p:nvSpPr>
        <p:spPr>
          <a:xfrm>
            <a:off x="1269375" y="2025719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" name="Rectangle: Rounded Corners 4">
            <a:extLst>
              <a:ext uri="{FF2B5EF4-FFF2-40B4-BE49-F238E27FC236}">
                <a16:creationId xmlns:a16="http://schemas.microsoft.com/office/drawing/2014/main" id="{5E1E7C4C-A354-4852-AA90-54B5CF09D5E1}"/>
              </a:ext>
            </a:extLst>
          </p:cNvPr>
          <p:cNvSpPr/>
          <p:nvPr/>
        </p:nvSpPr>
        <p:spPr>
          <a:xfrm>
            <a:off x="2303689" y="2025719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7" name="Rectangle: Rounded Corners 4">
            <a:extLst>
              <a:ext uri="{FF2B5EF4-FFF2-40B4-BE49-F238E27FC236}">
                <a16:creationId xmlns:a16="http://schemas.microsoft.com/office/drawing/2014/main" id="{366CC83E-2DB3-48D9-AC01-63A124C2C57F}"/>
              </a:ext>
            </a:extLst>
          </p:cNvPr>
          <p:cNvSpPr/>
          <p:nvPr/>
        </p:nvSpPr>
        <p:spPr>
          <a:xfrm>
            <a:off x="3338003" y="2025719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8" name="Rectangle: Rounded Corners 4">
            <a:extLst>
              <a:ext uri="{FF2B5EF4-FFF2-40B4-BE49-F238E27FC236}">
                <a16:creationId xmlns:a16="http://schemas.microsoft.com/office/drawing/2014/main" id="{06E4CF3C-2B21-4842-A295-748E3D9790DC}"/>
              </a:ext>
            </a:extLst>
          </p:cNvPr>
          <p:cNvSpPr/>
          <p:nvPr/>
        </p:nvSpPr>
        <p:spPr>
          <a:xfrm>
            <a:off x="4372317" y="2025719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9" name="Rectangle: Rounded Corners 4">
            <a:extLst>
              <a:ext uri="{FF2B5EF4-FFF2-40B4-BE49-F238E27FC236}">
                <a16:creationId xmlns:a16="http://schemas.microsoft.com/office/drawing/2014/main" id="{2EEBF3E6-0F23-4E42-8AB2-ED5581ECFCC4}"/>
              </a:ext>
            </a:extLst>
          </p:cNvPr>
          <p:cNvSpPr/>
          <p:nvPr/>
        </p:nvSpPr>
        <p:spPr>
          <a:xfrm>
            <a:off x="5395470" y="203033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" name="Rectangle: Rounded Corners 4">
            <a:extLst>
              <a:ext uri="{FF2B5EF4-FFF2-40B4-BE49-F238E27FC236}">
                <a16:creationId xmlns:a16="http://schemas.microsoft.com/office/drawing/2014/main" id="{E3C1725F-8053-4A98-8BC5-892872EE8B46}"/>
              </a:ext>
            </a:extLst>
          </p:cNvPr>
          <p:cNvSpPr/>
          <p:nvPr/>
        </p:nvSpPr>
        <p:spPr>
          <a:xfrm>
            <a:off x="6837308" y="2562533"/>
            <a:ext cx="881547" cy="469341"/>
          </a:xfrm>
          <a:prstGeom prst="roundRect">
            <a:avLst>
              <a:gd name="adj" fmla="val 4515"/>
            </a:avLst>
          </a:prstGeom>
          <a:solidFill>
            <a:srgbClr val="FF818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1" name="Rectangle: Rounded Corners 4">
            <a:extLst>
              <a:ext uri="{FF2B5EF4-FFF2-40B4-BE49-F238E27FC236}">
                <a16:creationId xmlns:a16="http://schemas.microsoft.com/office/drawing/2014/main" id="{E2E2D045-5BC4-4581-B24D-41C4A1422E5E}"/>
              </a:ext>
            </a:extLst>
          </p:cNvPr>
          <p:cNvSpPr/>
          <p:nvPr/>
        </p:nvSpPr>
        <p:spPr>
          <a:xfrm>
            <a:off x="7871622" y="256253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2" name="Rectangle: Rounded Corners 4">
            <a:extLst>
              <a:ext uri="{FF2B5EF4-FFF2-40B4-BE49-F238E27FC236}">
                <a16:creationId xmlns:a16="http://schemas.microsoft.com/office/drawing/2014/main" id="{6A057C52-5B4D-4486-99E9-0E4A4C66536F}"/>
              </a:ext>
            </a:extLst>
          </p:cNvPr>
          <p:cNvSpPr/>
          <p:nvPr/>
        </p:nvSpPr>
        <p:spPr>
          <a:xfrm>
            <a:off x="8886333" y="2562262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3" name="Rectangle: Rounded Corners 4">
            <a:extLst>
              <a:ext uri="{FF2B5EF4-FFF2-40B4-BE49-F238E27FC236}">
                <a16:creationId xmlns:a16="http://schemas.microsoft.com/office/drawing/2014/main" id="{6E6A2049-580D-49AC-B8C0-C3C818289A7B}"/>
              </a:ext>
            </a:extLst>
          </p:cNvPr>
          <p:cNvSpPr/>
          <p:nvPr/>
        </p:nvSpPr>
        <p:spPr>
          <a:xfrm>
            <a:off x="9940250" y="256253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4" name="Rectangle: Rounded Corners 4">
            <a:extLst>
              <a:ext uri="{FF2B5EF4-FFF2-40B4-BE49-F238E27FC236}">
                <a16:creationId xmlns:a16="http://schemas.microsoft.com/office/drawing/2014/main" id="{8CA84BD6-9A5F-4970-A627-2ACD970EC272}"/>
              </a:ext>
            </a:extLst>
          </p:cNvPr>
          <p:cNvSpPr/>
          <p:nvPr/>
        </p:nvSpPr>
        <p:spPr>
          <a:xfrm>
            <a:off x="10974564" y="2562533"/>
            <a:ext cx="881547" cy="469341"/>
          </a:xfrm>
          <a:prstGeom prst="roundRect">
            <a:avLst>
              <a:gd name="adj" fmla="val 451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5" name="ZoneTexte 464">
            <a:extLst>
              <a:ext uri="{FF2B5EF4-FFF2-40B4-BE49-F238E27FC236}">
                <a16:creationId xmlns:a16="http://schemas.microsoft.com/office/drawing/2014/main" id="{1BAD1925-243C-4BC8-A609-F440E2789B49}"/>
              </a:ext>
            </a:extLst>
          </p:cNvPr>
          <p:cNvSpPr txBox="1"/>
          <p:nvPr/>
        </p:nvSpPr>
        <p:spPr>
          <a:xfrm>
            <a:off x="1292483" y="2013553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6" name="ZoneTexte 465">
            <a:extLst>
              <a:ext uri="{FF2B5EF4-FFF2-40B4-BE49-F238E27FC236}">
                <a16:creationId xmlns:a16="http://schemas.microsoft.com/office/drawing/2014/main" id="{93E554F6-99BD-4E18-8147-A14ACD2E0F30}"/>
              </a:ext>
            </a:extLst>
          </p:cNvPr>
          <p:cNvSpPr txBox="1"/>
          <p:nvPr/>
        </p:nvSpPr>
        <p:spPr>
          <a:xfrm>
            <a:off x="2310962" y="2023971"/>
            <a:ext cx="843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Great value</a:t>
            </a:r>
          </a:p>
        </p:txBody>
      </p:sp>
      <p:sp>
        <p:nvSpPr>
          <p:cNvPr id="467" name="ZoneTexte 466">
            <a:extLst>
              <a:ext uri="{FF2B5EF4-FFF2-40B4-BE49-F238E27FC236}">
                <a16:creationId xmlns:a16="http://schemas.microsoft.com/office/drawing/2014/main" id="{00E9B24E-4651-4C07-82BD-67FC76B6C88F}"/>
              </a:ext>
            </a:extLst>
          </p:cNvPr>
          <p:cNvSpPr txBox="1"/>
          <p:nvPr/>
        </p:nvSpPr>
        <p:spPr>
          <a:xfrm>
            <a:off x="3330833" y="2046213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Compulsory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8" name="ZoneTexte 467">
            <a:extLst>
              <a:ext uri="{FF2B5EF4-FFF2-40B4-BE49-F238E27FC236}">
                <a16:creationId xmlns:a16="http://schemas.microsoft.com/office/drawing/2014/main" id="{F69BCA5D-DE67-44A9-8B91-1FE75E1829E0}"/>
              </a:ext>
            </a:extLst>
          </p:cNvPr>
          <p:cNvSpPr txBox="1"/>
          <p:nvPr/>
        </p:nvSpPr>
        <p:spPr>
          <a:xfrm>
            <a:off x="5489477" y="2548606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</a:p>
        </p:txBody>
      </p:sp>
      <p:sp>
        <p:nvSpPr>
          <p:cNvPr id="469" name="ZoneTexte 468">
            <a:extLst>
              <a:ext uri="{FF2B5EF4-FFF2-40B4-BE49-F238E27FC236}">
                <a16:creationId xmlns:a16="http://schemas.microsoft.com/office/drawing/2014/main" id="{A111E44D-D576-410C-A5AF-EC31CBB55E6B}"/>
              </a:ext>
            </a:extLst>
          </p:cNvPr>
          <p:cNvSpPr txBox="1"/>
          <p:nvPr/>
        </p:nvSpPr>
        <p:spPr>
          <a:xfrm>
            <a:off x="4599822" y="2021662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Ego</a:t>
            </a:r>
          </a:p>
        </p:txBody>
      </p:sp>
      <p:sp>
        <p:nvSpPr>
          <p:cNvPr id="470" name="ZoneTexte 469">
            <a:extLst>
              <a:ext uri="{FF2B5EF4-FFF2-40B4-BE49-F238E27FC236}">
                <a16:creationId xmlns:a16="http://schemas.microsoft.com/office/drawing/2014/main" id="{A5605528-DD18-4A04-9101-F8ECE459BB70}"/>
              </a:ext>
            </a:extLst>
          </p:cNvPr>
          <p:cNvSpPr txBox="1"/>
          <p:nvPr/>
        </p:nvSpPr>
        <p:spPr>
          <a:xfrm>
            <a:off x="2386535" y="2556638"/>
            <a:ext cx="6880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" name="ZoneTexte 470">
            <a:extLst>
              <a:ext uri="{FF2B5EF4-FFF2-40B4-BE49-F238E27FC236}">
                <a16:creationId xmlns:a16="http://schemas.microsoft.com/office/drawing/2014/main" id="{819EB0C5-B2A6-4070-9FDA-13D99B9C3B3C}"/>
              </a:ext>
            </a:extLst>
          </p:cNvPr>
          <p:cNvSpPr txBox="1"/>
          <p:nvPr/>
        </p:nvSpPr>
        <p:spPr>
          <a:xfrm>
            <a:off x="1236302" y="2580008"/>
            <a:ext cx="936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Replacement</a:t>
            </a:r>
          </a:p>
        </p:txBody>
      </p:sp>
      <p:sp>
        <p:nvSpPr>
          <p:cNvPr id="472" name="ZoneTexte 471">
            <a:extLst>
              <a:ext uri="{FF2B5EF4-FFF2-40B4-BE49-F238E27FC236}">
                <a16:creationId xmlns:a16="http://schemas.microsoft.com/office/drawing/2014/main" id="{C9F4013E-B197-4261-B4D9-C64D2D44EA01}"/>
              </a:ext>
            </a:extLst>
          </p:cNvPr>
          <p:cNvSpPr txBox="1"/>
          <p:nvPr/>
        </p:nvSpPr>
        <p:spPr>
          <a:xfrm>
            <a:off x="3473384" y="2585125"/>
            <a:ext cx="6527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Prestige</a:t>
            </a:r>
          </a:p>
        </p:txBody>
      </p:sp>
      <p:sp>
        <p:nvSpPr>
          <p:cNvPr id="473" name="ZoneTexte 472">
            <a:extLst>
              <a:ext uri="{FF2B5EF4-FFF2-40B4-BE49-F238E27FC236}">
                <a16:creationId xmlns:a16="http://schemas.microsoft.com/office/drawing/2014/main" id="{E2A5B98F-F22E-4B26-AF8F-41E6C59EEED9}"/>
              </a:ext>
            </a:extLst>
          </p:cNvPr>
          <p:cNvSpPr txBox="1"/>
          <p:nvPr/>
        </p:nvSpPr>
        <p:spPr>
          <a:xfrm>
            <a:off x="5581526" y="2032982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</p:txBody>
      </p:sp>
      <p:sp>
        <p:nvSpPr>
          <p:cNvPr id="474" name="ZoneTexte 473">
            <a:extLst>
              <a:ext uri="{FF2B5EF4-FFF2-40B4-BE49-F238E27FC236}">
                <a16:creationId xmlns:a16="http://schemas.microsoft.com/office/drawing/2014/main" id="{02351E38-E453-46E6-85F6-040811BD3FA3}"/>
              </a:ext>
            </a:extLst>
          </p:cNvPr>
          <p:cNvSpPr txBox="1"/>
          <p:nvPr/>
        </p:nvSpPr>
        <p:spPr>
          <a:xfrm>
            <a:off x="8067914" y="255397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</a:p>
        </p:txBody>
      </p:sp>
      <p:sp>
        <p:nvSpPr>
          <p:cNvPr id="475" name="ZoneTexte 474">
            <a:extLst>
              <a:ext uri="{FF2B5EF4-FFF2-40B4-BE49-F238E27FC236}">
                <a16:creationId xmlns:a16="http://schemas.microsoft.com/office/drawing/2014/main" id="{7B8DC867-D2AB-4191-8164-7D9D32A8DC77}"/>
              </a:ext>
            </a:extLst>
          </p:cNvPr>
          <p:cNvSpPr txBox="1"/>
          <p:nvPr/>
        </p:nvSpPr>
        <p:spPr>
          <a:xfrm>
            <a:off x="7866669" y="1984746"/>
            <a:ext cx="7954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Frustration</a:t>
            </a:r>
          </a:p>
        </p:txBody>
      </p:sp>
      <p:sp>
        <p:nvSpPr>
          <p:cNvPr id="476" name="ZoneTexte 475">
            <a:extLst>
              <a:ext uri="{FF2B5EF4-FFF2-40B4-BE49-F238E27FC236}">
                <a16:creationId xmlns:a16="http://schemas.microsoft.com/office/drawing/2014/main" id="{C8ACD588-FD94-4A94-9D21-BF7171620D44}"/>
              </a:ext>
            </a:extLst>
          </p:cNvPr>
          <p:cNvSpPr txBox="1"/>
          <p:nvPr/>
        </p:nvSpPr>
        <p:spPr>
          <a:xfrm>
            <a:off x="8965200" y="1996298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Vigilence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" name="ZoneTexte 476">
            <a:extLst>
              <a:ext uri="{FF2B5EF4-FFF2-40B4-BE49-F238E27FC236}">
                <a16:creationId xmlns:a16="http://schemas.microsoft.com/office/drawing/2014/main" id="{813F845A-9AB8-405E-92F0-0F767B20DAFC}"/>
              </a:ext>
            </a:extLst>
          </p:cNvPr>
          <p:cNvSpPr txBox="1"/>
          <p:nvPr/>
        </p:nvSpPr>
        <p:spPr>
          <a:xfrm>
            <a:off x="6858296" y="2030499"/>
            <a:ext cx="8082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Impatience</a:t>
            </a:r>
          </a:p>
        </p:txBody>
      </p:sp>
      <p:sp>
        <p:nvSpPr>
          <p:cNvPr id="478" name="ZoneTexte 477">
            <a:extLst>
              <a:ext uri="{FF2B5EF4-FFF2-40B4-BE49-F238E27FC236}">
                <a16:creationId xmlns:a16="http://schemas.microsoft.com/office/drawing/2014/main" id="{087EDAFB-548D-4C65-ABA8-F1DF1DE20FD1}"/>
              </a:ext>
            </a:extLst>
          </p:cNvPr>
          <p:cNvSpPr txBox="1"/>
          <p:nvPr/>
        </p:nvSpPr>
        <p:spPr>
          <a:xfrm>
            <a:off x="6953774" y="2578004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Anxiety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9" name="ZoneTexte 478">
            <a:extLst>
              <a:ext uri="{FF2B5EF4-FFF2-40B4-BE49-F238E27FC236}">
                <a16:creationId xmlns:a16="http://schemas.microsoft.com/office/drawing/2014/main" id="{57D77D44-B06D-414C-96A4-0EE90E2EFC0A}"/>
              </a:ext>
            </a:extLst>
          </p:cNvPr>
          <p:cNvSpPr txBox="1"/>
          <p:nvPr/>
        </p:nvSpPr>
        <p:spPr>
          <a:xfrm>
            <a:off x="10982743" y="2587494"/>
            <a:ext cx="7954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Admiration</a:t>
            </a:r>
          </a:p>
        </p:txBody>
      </p:sp>
      <p:sp>
        <p:nvSpPr>
          <p:cNvPr id="480" name="ZoneTexte 479">
            <a:extLst>
              <a:ext uri="{FF2B5EF4-FFF2-40B4-BE49-F238E27FC236}">
                <a16:creationId xmlns:a16="http://schemas.microsoft.com/office/drawing/2014/main" id="{15D62F55-E035-4246-A653-AF79DFB8A32C}"/>
              </a:ext>
            </a:extLst>
          </p:cNvPr>
          <p:cNvSpPr txBox="1"/>
          <p:nvPr/>
        </p:nvSpPr>
        <p:spPr>
          <a:xfrm>
            <a:off x="9007876" y="2559583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Reliable</a:t>
            </a:r>
          </a:p>
        </p:txBody>
      </p:sp>
      <p:sp>
        <p:nvSpPr>
          <p:cNvPr id="481" name="ZoneTexte 480">
            <a:extLst>
              <a:ext uri="{FF2B5EF4-FFF2-40B4-BE49-F238E27FC236}">
                <a16:creationId xmlns:a16="http://schemas.microsoft.com/office/drawing/2014/main" id="{913B675A-67A1-4BEF-AD01-757AED6E8B0D}"/>
              </a:ext>
            </a:extLst>
          </p:cNvPr>
          <p:cNvSpPr txBox="1"/>
          <p:nvPr/>
        </p:nvSpPr>
        <p:spPr>
          <a:xfrm>
            <a:off x="10982743" y="1979229"/>
            <a:ext cx="8659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Amazement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" name="ZoneTexte 481">
            <a:extLst>
              <a:ext uri="{FF2B5EF4-FFF2-40B4-BE49-F238E27FC236}">
                <a16:creationId xmlns:a16="http://schemas.microsoft.com/office/drawing/2014/main" id="{05DAC575-2345-4ECF-951B-1E4F863A8249}"/>
              </a:ext>
            </a:extLst>
          </p:cNvPr>
          <p:cNvSpPr txBox="1"/>
          <p:nvPr/>
        </p:nvSpPr>
        <p:spPr>
          <a:xfrm>
            <a:off x="4456795" y="257830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Hesitation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3" name="ZoneTexte 482">
            <a:extLst>
              <a:ext uri="{FF2B5EF4-FFF2-40B4-BE49-F238E27FC236}">
                <a16:creationId xmlns:a16="http://schemas.microsoft.com/office/drawing/2014/main" id="{CFBB1D53-A12B-4AF5-9F55-37A21228F058}"/>
              </a:ext>
            </a:extLst>
          </p:cNvPr>
          <p:cNvSpPr txBox="1"/>
          <p:nvPr/>
        </p:nvSpPr>
        <p:spPr>
          <a:xfrm>
            <a:off x="9989291" y="197400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Sympathy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4" name="Ellipse 483">
            <a:extLst>
              <a:ext uri="{FF2B5EF4-FFF2-40B4-BE49-F238E27FC236}">
                <a16:creationId xmlns:a16="http://schemas.microsoft.com/office/drawing/2014/main" id="{7C0F58E2-E322-41E3-8800-54B9632A9C9E}"/>
              </a:ext>
            </a:extLst>
          </p:cNvPr>
          <p:cNvSpPr/>
          <p:nvPr/>
        </p:nvSpPr>
        <p:spPr>
          <a:xfrm>
            <a:off x="1649001" y="2285843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" name="Ellipse 484">
            <a:extLst>
              <a:ext uri="{FF2B5EF4-FFF2-40B4-BE49-F238E27FC236}">
                <a16:creationId xmlns:a16="http://schemas.microsoft.com/office/drawing/2014/main" id="{EE9402C6-B142-4479-B13F-ADFC8932DD7D}"/>
              </a:ext>
            </a:extLst>
          </p:cNvPr>
          <p:cNvSpPr/>
          <p:nvPr/>
        </p:nvSpPr>
        <p:spPr>
          <a:xfrm>
            <a:off x="2655214" y="2283822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6" name="Ellipse 485">
            <a:extLst>
              <a:ext uri="{FF2B5EF4-FFF2-40B4-BE49-F238E27FC236}">
                <a16:creationId xmlns:a16="http://schemas.microsoft.com/office/drawing/2014/main" id="{8B82E5FD-1181-4BC4-AA15-FE5C964C7C8B}"/>
              </a:ext>
            </a:extLst>
          </p:cNvPr>
          <p:cNvSpPr/>
          <p:nvPr/>
        </p:nvSpPr>
        <p:spPr>
          <a:xfrm>
            <a:off x="3731680" y="2291819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7" name="Ellipse 486">
            <a:extLst>
              <a:ext uri="{FF2B5EF4-FFF2-40B4-BE49-F238E27FC236}">
                <a16:creationId xmlns:a16="http://schemas.microsoft.com/office/drawing/2014/main" id="{3573B089-0469-4C31-9608-6201A0194EB9}"/>
              </a:ext>
            </a:extLst>
          </p:cNvPr>
          <p:cNvSpPr/>
          <p:nvPr/>
        </p:nvSpPr>
        <p:spPr>
          <a:xfrm>
            <a:off x="4737893" y="2289798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2" name="Ellipse 501">
            <a:extLst>
              <a:ext uri="{FF2B5EF4-FFF2-40B4-BE49-F238E27FC236}">
                <a16:creationId xmlns:a16="http://schemas.microsoft.com/office/drawing/2014/main" id="{43A3EE22-FADF-425D-87D9-238935487543}"/>
              </a:ext>
            </a:extLst>
          </p:cNvPr>
          <p:cNvSpPr/>
          <p:nvPr/>
        </p:nvSpPr>
        <p:spPr>
          <a:xfrm>
            <a:off x="5756530" y="2269758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8" name="Ellipse 487">
            <a:extLst>
              <a:ext uri="{FF2B5EF4-FFF2-40B4-BE49-F238E27FC236}">
                <a16:creationId xmlns:a16="http://schemas.microsoft.com/office/drawing/2014/main" id="{F518A743-709A-48A4-9393-DFA1E463B2D5}"/>
              </a:ext>
            </a:extLst>
          </p:cNvPr>
          <p:cNvSpPr/>
          <p:nvPr/>
        </p:nvSpPr>
        <p:spPr>
          <a:xfrm>
            <a:off x="1644594" y="2820365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9" name="Ellipse 488">
            <a:extLst>
              <a:ext uri="{FF2B5EF4-FFF2-40B4-BE49-F238E27FC236}">
                <a16:creationId xmlns:a16="http://schemas.microsoft.com/office/drawing/2014/main" id="{DF44B03C-1DD0-42A8-80C1-640FB911F14D}"/>
              </a:ext>
            </a:extLst>
          </p:cNvPr>
          <p:cNvSpPr/>
          <p:nvPr/>
        </p:nvSpPr>
        <p:spPr>
          <a:xfrm>
            <a:off x="2650807" y="2818344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0" name="Ellipse 489">
            <a:extLst>
              <a:ext uri="{FF2B5EF4-FFF2-40B4-BE49-F238E27FC236}">
                <a16:creationId xmlns:a16="http://schemas.microsoft.com/office/drawing/2014/main" id="{F411D694-223C-4658-9D30-C7632A4C771D}"/>
              </a:ext>
            </a:extLst>
          </p:cNvPr>
          <p:cNvSpPr/>
          <p:nvPr/>
        </p:nvSpPr>
        <p:spPr>
          <a:xfrm>
            <a:off x="3727273" y="2826341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" name="Ellipse 490">
            <a:extLst>
              <a:ext uri="{FF2B5EF4-FFF2-40B4-BE49-F238E27FC236}">
                <a16:creationId xmlns:a16="http://schemas.microsoft.com/office/drawing/2014/main" id="{9663CAE6-2DEC-4CDD-A22C-BAC4628D612F}"/>
              </a:ext>
            </a:extLst>
          </p:cNvPr>
          <p:cNvSpPr/>
          <p:nvPr/>
        </p:nvSpPr>
        <p:spPr>
          <a:xfrm>
            <a:off x="4733486" y="2824320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3" name="Ellipse 502">
            <a:extLst>
              <a:ext uri="{FF2B5EF4-FFF2-40B4-BE49-F238E27FC236}">
                <a16:creationId xmlns:a16="http://schemas.microsoft.com/office/drawing/2014/main" id="{66C9F52F-0162-418A-A8D3-36462E1FD77D}"/>
              </a:ext>
            </a:extLst>
          </p:cNvPr>
          <p:cNvSpPr/>
          <p:nvPr/>
        </p:nvSpPr>
        <p:spPr>
          <a:xfrm>
            <a:off x="5763969" y="2817155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2" name="Ellipse 491">
            <a:extLst>
              <a:ext uri="{FF2B5EF4-FFF2-40B4-BE49-F238E27FC236}">
                <a16:creationId xmlns:a16="http://schemas.microsoft.com/office/drawing/2014/main" id="{EEE979E9-9F3D-43B0-BC5C-E6169262E689}"/>
              </a:ext>
            </a:extLst>
          </p:cNvPr>
          <p:cNvSpPr/>
          <p:nvPr/>
        </p:nvSpPr>
        <p:spPr>
          <a:xfrm>
            <a:off x="7198960" y="2263782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3" name="Ellipse 492">
            <a:extLst>
              <a:ext uri="{FF2B5EF4-FFF2-40B4-BE49-F238E27FC236}">
                <a16:creationId xmlns:a16="http://schemas.microsoft.com/office/drawing/2014/main" id="{9D5CE03A-74F8-474C-BF53-B9875166559B}"/>
              </a:ext>
            </a:extLst>
          </p:cNvPr>
          <p:cNvSpPr/>
          <p:nvPr/>
        </p:nvSpPr>
        <p:spPr>
          <a:xfrm>
            <a:off x="8205173" y="2261761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4" name="Ellipse 493">
            <a:extLst>
              <a:ext uri="{FF2B5EF4-FFF2-40B4-BE49-F238E27FC236}">
                <a16:creationId xmlns:a16="http://schemas.microsoft.com/office/drawing/2014/main" id="{FA8F30D7-6171-477E-84B3-796186A3E04E}"/>
              </a:ext>
            </a:extLst>
          </p:cNvPr>
          <p:cNvSpPr/>
          <p:nvPr/>
        </p:nvSpPr>
        <p:spPr>
          <a:xfrm>
            <a:off x="9281639" y="2269758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5" name="Ellipse 494">
            <a:extLst>
              <a:ext uri="{FF2B5EF4-FFF2-40B4-BE49-F238E27FC236}">
                <a16:creationId xmlns:a16="http://schemas.microsoft.com/office/drawing/2014/main" id="{0742F921-70B1-46FB-B396-314B940BA551}"/>
              </a:ext>
            </a:extLst>
          </p:cNvPr>
          <p:cNvSpPr/>
          <p:nvPr/>
        </p:nvSpPr>
        <p:spPr>
          <a:xfrm>
            <a:off x="10287852" y="2267737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0" name="Ellipse 499">
            <a:extLst>
              <a:ext uri="{FF2B5EF4-FFF2-40B4-BE49-F238E27FC236}">
                <a16:creationId xmlns:a16="http://schemas.microsoft.com/office/drawing/2014/main" id="{75D351E1-D82F-47C0-B138-0CFA57F49319}"/>
              </a:ext>
            </a:extLst>
          </p:cNvPr>
          <p:cNvSpPr/>
          <p:nvPr/>
        </p:nvSpPr>
        <p:spPr>
          <a:xfrm>
            <a:off x="11311864" y="2247430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6" name="Ellipse 495">
            <a:extLst>
              <a:ext uri="{FF2B5EF4-FFF2-40B4-BE49-F238E27FC236}">
                <a16:creationId xmlns:a16="http://schemas.microsoft.com/office/drawing/2014/main" id="{260E0A62-5B43-4A1E-A13A-C435CC79312A}"/>
              </a:ext>
            </a:extLst>
          </p:cNvPr>
          <p:cNvSpPr/>
          <p:nvPr/>
        </p:nvSpPr>
        <p:spPr>
          <a:xfrm>
            <a:off x="7206399" y="2811179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7" name="Ellipse 496">
            <a:extLst>
              <a:ext uri="{FF2B5EF4-FFF2-40B4-BE49-F238E27FC236}">
                <a16:creationId xmlns:a16="http://schemas.microsoft.com/office/drawing/2014/main" id="{74387823-9A6A-496F-AB93-972F415218F1}"/>
              </a:ext>
            </a:extLst>
          </p:cNvPr>
          <p:cNvSpPr/>
          <p:nvPr/>
        </p:nvSpPr>
        <p:spPr>
          <a:xfrm>
            <a:off x="8212612" y="2809158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8" name="Ellipse 497">
            <a:extLst>
              <a:ext uri="{FF2B5EF4-FFF2-40B4-BE49-F238E27FC236}">
                <a16:creationId xmlns:a16="http://schemas.microsoft.com/office/drawing/2014/main" id="{A5EEC9D3-6570-4B8E-8128-6E326198911D}"/>
              </a:ext>
            </a:extLst>
          </p:cNvPr>
          <p:cNvSpPr/>
          <p:nvPr/>
        </p:nvSpPr>
        <p:spPr>
          <a:xfrm>
            <a:off x="9289078" y="2817155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9" name="Ellipse 498">
            <a:extLst>
              <a:ext uri="{FF2B5EF4-FFF2-40B4-BE49-F238E27FC236}">
                <a16:creationId xmlns:a16="http://schemas.microsoft.com/office/drawing/2014/main" id="{AF9C5669-C09F-43B2-A16C-7D6AA9B3EBFE}"/>
              </a:ext>
            </a:extLst>
          </p:cNvPr>
          <p:cNvSpPr/>
          <p:nvPr/>
        </p:nvSpPr>
        <p:spPr>
          <a:xfrm>
            <a:off x="10295291" y="2815134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" name="Ellipse 500">
            <a:extLst>
              <a:ext uri="{FF2B5EF4-FFF2-40B4-BE49-F238E27FC236}">
                <a16:creationId xmlns:a16="http://schemas.microsoft.com/office/drawing/2014/main" id="{C26371F1-06E0-4069-892F-C7D01746EE96}"/>
              </a:ext>
            </a:extLst>
          </p:cNvPr>
          <p:cNvSpPr/>
          <p:nvPr/>
        </p:nvSpPr>
        <p:spPr>
          <a:xfrm>
            <a:off x="11319303" y="2794827"/>
            <a:ext cx="122294" cy="12011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" name="Triangle isocèle 521">
            <a:extLst>
              <a:ext uri="{FF2B5EF4-FFF2-40B4-BE49-F238E27FC236}">
                <a16:creationId xmlns:a16="http://schemas.microsoft.com/office/drawing/2014/main" id="{72980C66-EC30-4BF7-A6C3-5A9D6F6B0702}"/>
              </a:ext>
            </a:extLst>
          </p:cNvPr>
          <p:cNvSpPr/>
          <p:nvPr/>
        </p:nvSpPr>
        <p:spPr>
          <a:xfrm rot="10800000">
            <a:off x="1900978" y="4515814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3" name="Triangle isocèle 522">
            <a:extLst>
              <a:ext uri="{FF2B5EF4-FFF2-40B4-BE49-F238E27FC236}">
                <a16:creationId xmlns:a16="http://schemas.microsoft.com/office/drawing/2014/main" id="{478108EC-A642-4796-AF1A-46F057DD331C}"/>
              </a:ext>
            </a:extLst>
          </p:cNvPr>
          <p:cNvSpPr/>
          <p:nvPr/>
        </p:nvSpPr>
        <p:spPr>
          <a:xfrm rot="10800000">
            <a:off x="3621328" y="4507050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4" name="Triangle isocèle 523">
            <a:extLst>
              <a:ext uri="{FF2B5EF4-FFF2-40B4-BE49-F238E27FC236}">
                <a16:creationId xmlns:a16="http://schemas.microsoft.com/office/drawing/2014/main" id="{66210290-2168-4183-B36E-E7890F6D4F76}"/>
              </a:ext>
            </a:extLst>
          </p:cNvPr>
          <p:cNvSpPr/>
          <p:nvPr/>
        </p:nvSpPr>
        <p:spPr>
          <a:xfrm rot="10800000">
            <a:off x="5456731" y="4501689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5" name="Triangle isocèle 524">
            <a:extLst>
              <a:ext uri="{FF2B5EF4-FFF2-40B4-BE49-F238E27FC236}">
                <a16:creationId xmlns:a16="http://schemas.microsoft.com/office/drawing/2014/main" id="{BDD46BB3-6B54-4A74-B7C1-83989A052819}"/>
              </a:ext>
            </a:extLst>
          </p:cNvPr>
          <p:cNvSpPr/>
          <p:nvPr/>
        </p:nvSpPr>
        <p:spPr>
          <a:xfrm rot="10800000">
            <a:off x="7297417" y="4496807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6" name="Triangle isocèle 525">
            <a:extLst>
              <a:ext uri="{FF2B5EF4-FFF2-40B4-BE49-F238E27FC236}">
                <a16:creationId xmlns:a16="http://schemas.microsoft.com/office/drawing/2014/main" id="{AA005E97-4E30-4D36-A607-81A8F37204E3}"/>
              </a:ext>
            </a:extLst>
          </p:cNvPr>
          <p:cNvSpPr/>
          <p:nvPr/>
        </p:nvSpPr>
        <p:spPr>
          <a:xfrm rot="10800000">
            <a:off x="9195546" y="4482065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7" name="Triangle isocèle 526">
            <a:extLst>
              <a:ext uri="{FF2B5EF4-FFF2-40B4-BE49-F238E27FC236}">
                <a16:creationId xmlns:a16="http://schemas.microsoft.com/office/drawing/2014/main" id="{FC87997E-F9F9-49F9-B956-33331D1DAF4A}"/>
              </a:ext>
            </a:extLst>
          </p:cNvPr>
          <p:cNvSpPr/>
          <p:nvPr/>
        </p:nvSpPr>
        <p:spPr>
          <a:xfrm rot="10800000">
            <a:off x="10894267" y="4482066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8" name="Rectangle: Rounded Corners 4">
            <a:extLst>
              <a:ext uri="{FF2B5EF4-FFF2-40B4-BE49-F238E27FC236}">
                <a16:creationId xmlns:a16="http://schemas.microsoft.com/office/drawing/2014/main" id="{D7C033DD-D645-4033-8879-2D8BC9511AFF}"/>
              </a:ext>
            </a:extLst>
          </p:cNvPr>
          <p:cNvSpPr/>
          <p:nvPr/>
        </p:nvSpPr>
        <p:spPr>
          <a:xfrm>
            <a:off x="3012629" y="795073"/>
            <a:ext cx="1586920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" name="Rectangle: Rounded Corners 4">
            <a:extLst>
              <a:ext uri="{FF2B5EF4-FFF2-40B4-BE49-F238E27FC236}">
                <a16:creationId xmlns:a16="http://schemas.microsoft.com/office/drawing/2014/main" id="{55CC3B79-2317-4871-98A0-8D287E836117}"/>
              </a:ext>
            </a:extLst>
          </p:cNvPr>
          <p:cNvSpPr/>
          <p:nvPr/>
        </p:nvSpPr>
        <p:spPr>
          <a:xfrm>
            <a:off x="4722648" y="799983"/>
            <a:ext cx="1690573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0" name="Rectangle: Rounded Corners 4">
            <a:extLst>
              <a:ext uri="{FF2B5EF4-FFF2-40B4-BE49-F238E27FC236}">
                <a16:creationId xmlns:a16="http://schemas.microsoft.com/office/drawing/2014/main" id="{3E18359A-631C-420F-8B8C-F20F0F7D96A8}"/>
              </a:ext>
            </a:extLst>
          </p:cNvPr>
          <p:cNvSpPr/>
          <p:nvPr/>
        </p:nvSpPr>
        <p:spPr>
          <a:xfrm>
            <a:off x="6683632" y="779812"/>
            <a:ext cx="1690573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1" name="Rectangle: Rounded Corners 4">
            <a:extLst>
              <a:ext uri="{FF2B5EF4-FFF2-40B4-BE49-F238E27FC236}">
                <a16:creationId xmlns:a16="http://schemas.microsoft.com/office/drawing/2014/main" id="{C6E75090-F9AB-4F1D-86F6-4687DD44A746}"/>
              </a:ext>
            </a:extLst>
          </p:cNvPr>
          <p:cNvSpPr/>
          <p:nvPr/>
        </p:nvSpPr>
        <p:spPr>
          <a:xfrm>
            <a:off x="8470857" y="779812"/>
            <a:ext cx="1690573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" name="Rectangle: Rounded Corners 4">
            <a:extLst>
              <a:ext uri="{FF2B5EF4-FFF2-40B4-BE49-F238E27FC236}">
                <a16:creationId xmlns:a16="http://schemas.microsoft.com/office/drawing/2014/main" id="{EB89CD26-74D5-4CEB-B834-299FD26AD5BB}"/>
              </a:ext>
            </a:extLst>
          </p:cNvPr>
          <p:cNvSpPr/>
          <p:nvPr/>
        </p:nvSpPr>
        <p:spPr>
          <a:xfrm>
            <a:off x="10216802" y="789883"/>
            <a:ext cx="1690573" cy="1092345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" name="Ellipse 532">
            <a:extLst>
              <a:ext uri="{FF2B5EF4-FFF2-40B4-BE49-F238E27FC236}">
                <a16:creationId xmlns:a16="http://schemas.microsoft.com/office/drawing/2014/main" id="{A7BAC465-B5B2-4990-B0BA-8580EABB067D}"/>
              </a:ext>
            </a:extLst>
          </p:cNvPr>
          <p:cNvSpPr/>
          <p:nvPr/>
        </p:nvSpPr>
        <p:spPr>
          <a:xfrm>
            <a:off x="1313373" y="915658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4" name="Ellipse 533">
            <a:extLst>
              <a:ext uri="{FF2B5EF4-FFF2-40B4-BE49-F238E27FC236}">
                <a16:creationId xmlns:a16="http://schemas.microsoft.com/office/drawing/2014/main" id="{4660C17C-E5FC-4D64-9209-E2823F76E34A}"/>
              </a:ext>
            </a:extLst>
          </p:cNvPr>
          <p:cNvSpPr/>
          <p:nvPr/>
        </p:nvSpPr>
        <p:spPr>
          <a:xfrm>
            <a:off x="1313373" y="1229516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5" name="Ellipse 534">
            <a:extLst>
              <a:ext uri="{FF2B5EF4-FFF2-40B4-BE49-F238E27FC236}">
                <a16:creationId xmlns:a16="http://schemas.microsoft.com/office/drawing/2014/main" id="{97C3FDB8-B802-465B-BCBA-C558CB7A2EEA}"/>
              </a:ext>
            </a:extLst>
          </p:cNvPr>
          <p:cNvSpPr/>
          <p:nvPr/>
        </p:nvSpPr>
        <p:spPr>
          <a:xfrm>
            <a:off x="1309165" y="158007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6" name="Ellipse 535">
            <a:extLst>
              <a:ext uri="{FF2B5EF4-FFF2-40B4-BE49-F238E27FC236}">
                <a16:creationId xmlns:a16="http://schemas.microsoft.com/office/drawing/2014/main" id="{CCE7CFE0-34CE-44CC-887B-73543D3D4E9B}"/>
              </a:ext>
            </a:extLst>
          </p:cNvPr>
          <p:cNvSpPr/>
          <p:nvPr/>
        </p:nvSpPr>
        <p:spPr>
          <a:xfrm>
            <a:off x="3144241" y="95558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7" name="Ellipse 536">
            <a:extLst>
              <a:ext uri="{FF2B5EF4-FFF2-40B4-BE49-F238E27FC236}">
                <a16:creationId xmlns:a16="http://schemas.microsoft.com/office/drawing/2014/main" id="{BE60D122-7735-4E7E-A8EC-AF5AC02D5C98}"/>
              </a:ext>
            </a:extLst>
          </p:cNvPr>
          <p:cNvSpPr/>
          <p:nvPr/>
        </p:nvSpPr>
        <p:spPr>
          <a:xfrm>
            <a:off x="3144241" y="126944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8" name="Ellipse 537">
            <a:extLst>
              <a:ext uri="{FF2B5EF4-FFF2-40B4-BE49-F238E27FC236}">
                <a16:creationId xmlns:a16="http://schemas.microsoft.com/office/drawing/2014/main" id="{22F6A5CB-4CCE-4299-9E14-6B0640D99673}"/>
              </a:ext>
            </a:extLst>
          </p:cNvPr>
          <p:cNvSpPr/>
          <p:nvPr/>
        </p:nvSpPr>
        <p:spPr>
          <a:xfrm>
            <a:off x="3140033" y="1620004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9" name="Ellipse 538">
            <a:extLst>
              <a:ext uri="{FF2B5EF4-FFF2-40B4-BE49-F238E27FC236}">
                <a16:creationId xmlns:a16="http://schemas.microsoft.com/office/drawing/2014/main" id="{F8AAFD35-73DD-4770-8BEA-FD7DA17FC8B9}"/>
              </a:ext>
            </a:extLst>
          </p:cNvPr>
          <p:cNvSpPr/>
          <p:nvPr/>
        </p:nvSpPr>
        <p:spPr>
          <a:xfrm>
            <a:off x="4888169" y="939109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0" name="Ellipse 539">
            <a:extLst>
              <a:ext uri="{FF2B5EF4-FFF2-40B4-BE49-F238E27FC236}">
                <a16:creationId xmlns:a16="http://schemas.microsoft.com/office/drawing/2014/main" id="{B4E35424-C7E4-4F3F-9B64-629D841D6ABC}"/>
              </a:ext>
            </a:extLst>
          </p:cNvPr>
          <p:cNvSpPr/>
          <p:nvPr/>
        </p:nvSpPr>
        <p:spPr>
          <a:xfrm>
            <a:off x="4888169" y="125296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1" name="Ellipse 540">
            <a:extLst>
              <a:ext uri="{FF2B5EF4-FFF2-40B4-BE49-F238E27FC236}">
                <a16:creationId xmlns:a16="http://schemas.microsoft.com/office/drawing/2014/main" id="{D4E4D253-D822-4634-9CDA-CDC715A59665}"/>
              </a:ext>
            </a:extLst>
          </p:cNvPr>
          <p:cNvSpPr/>
          <p:nvPr/>
        </p:nvSpPr>
        <p:spPr>
          <a:xfrm>
            <a:off x="4883961" y="1603526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Ellipse 541">
            <a:extLst>
              <a:ext uri="{FF2B5EF4-FFF2-40B4-BE49-F238E27FC236}">
                <a16:creationId xmlns:a16="http://schemas.microsoft.com/office/drawing/2014/main" id="{4969CB3A-7804-4B2B-AD67-CFD808256535}"/>
              </a:ext>
            </a:extLst>
          </p:cNvPr>
          <p:cNvSpPr/>
          <p:nvPr/>
        </p:nvSpPr>
        <p:spPr>
          <a:xfrm>
            <a:off x="6869259" y="920468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Ellipse 542">
            <a:extLst>
              <a:ext uri="{FF2B5EF4-FFF2-40B4-BE49-F238E27FC236}">
                <a16:creationId xmlns:a16="http://schemas.microsoft.com/office/drawing/2014/main" id="{BD598089-FDD8-4341-9FA0-4FBF4FC3B58B}"/>
              </a:ext>
            </a:extLst>
          </p:cNvPr>
          <p:cNvSpPr/>
          <p:nvPr/>
        </p:nvSpPr>
        <p:spPr>
          <a:xfrm>
            <a:off x="6869259" y="1234326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4" name="Ellipse 543">
            <a:extLst>
              <a:ext uri="{FF2B5EF4-FFF2-40B4-BE49-F238E27FC236}">
                <a16:creationId xmlns:a16="http://schemas.microsoft.com/office/drawing/2014/main" id="{D3EBD82D-3750-44AE-B61F-971A3D8F0E59}"/>
              </a:ext>
            </a:extLst>
          </p:cNvPr>
          <p:cNvSpPr/>
          <p:nvPr/>
        </p:nvSpPr>
        <p:spPr>
          <a:xfrm>
            <a:off x="6865051" y="158488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5" name="Ellipse 544">
            <a:extLst>
              <a:ext uri="{FF2B5EF4-FFF2-40B4-BE49-F238E27FC236}">
                <a16:creationId xmlns:a16="http://schemas.microsoft.com/office/drawing/2014/main" id="{80091FD1-F561-40D1-ABB4-9E79EA6D9764}"/>
              </a:ext>
            </a:extLst>
          </p:cNvPr>
          <p:cNvSpPr/>
          <p:nvPr/>
        </p:nvSpPr>
        <p:spPr>
          <a:xfrm>
            <a:off x="8646018" y="91888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Ellipse 545">
            <a:extLst>
              <a:ext uri="{FF2B5EF4-FFF2-40B4-BE49-F238E27FC236}">
                <a16:creationId xmlns:a16="http://schemas.microsoft.com/office/drawing/2014/main" id="{78465EF6-5AC5-487C-B442-A1A05DD67908}"/>
              </a:ext>
            </a:extLst>
          </p:cNvPr>
          <p:cNvSpPr/>
          <p:nvPr/>
        </p:nvSpPr>
        <p:spPr>
          <a:xfrm>
            <a:off x="8646018" y="123274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7" name="Ellipse 546">
            <a:extLst>
              <a:ext uri="{FF2B5EF4-FFF2-40B4-BE49-F238E27FC236}">
                <a16:creationId xmlns:a16="http://schemas.microsoft.com/office/drawing/2014/main" id="{4D8E4493-8299-46A6-992B-9571BCF8D6F8}"/>
              </a:ext>
            </a:extLst>
          </p:cNvPr>
          <p:cNvSpPr/>
          <p:nvPr/>
        </p:nvSpPr>
        <p:spPr>
          <a:xfrm>
            <a:off x="8641810" y="1583304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8" name="Ellipse 547">
            <a:extLst>
              <a:ext uri="{FF2B5EF4-FFF2-40B4-BE49-F238E27FC236}">
                <a16:creationId xmlns:a16="http://schemas.microsoft.com/office/drawing/2014/main" id="{011DF22F-9238-42EB-AFDB-BCDD6C69D69E}"/>
              </a:ext>
            </a:extLst>
          </p:cNvPr>
          <p:cNvSpPr/>
          <p:nvPr/>
        </p:nvSpPr>
        <p:spPr>
          <a:xfrm>
            <a:off x="10403821" y="944548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Ellipse 548">
            <a:extLst>
              <a:ext uri="{FF2B5EF4-FFF2-40B4-BE49-F238E27FC236}">
                <a16:creationId xmlns:a16="http://schemas.microsoft.com/office/drawing/2014/main" id="{06F5205B-E1F8-4C92-AFCF-253662615321}"/>
              </a:ext>
            </a:extLst>
          </p:cNvPr>
          <p:cNvSpPr/>
          <p:nvPr/>
        </p:nvSpPr>
        <p:spPr>
          <a:xfrm>
            <a:off x="10403821" y="1258406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0" name="Ellipse 549">
            <a:extLst>
              <a:ext uri="{FF2B5EF4-FFF2-40B4-BE49-F238E27FC236}">
                <a16:creationId xmlns:a16="http://schemas.microsoft.com/office/drawing/2014/main" id="{A15A5A17-EDD2-424E-AC6A-BB090A569AB1}"/>
              </a:ext>
            </a:extLst>
          </p:cNvPr>
          <p:cNvSpPr/>
          <p:nvPr/>
        </p:nvSpPr>
        <p:spPr>
          <a:xfrm>
            <a:off x="10399613" y="160896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1" name="Groupe 550">
            <a:extLst>
              <a:ext uri="{FF2B5EF4-FFF2-40B4-BE49-F238E27FC236}">
                <a16:creationId xmlns:a16="http://schemas.microsoft.com/office/drawing/2014/main" id="{A504C4B4-4E94-4ED3-8B97-77F15F908DCF}"/>
              </a:ext>
            </a:extLst>
          </p:cNvPr>
          <p:cNvGrpSpPr/>
          <p:nvPr/>
        </p:nvGrpSpPr>
        <p:grpSpPr>
          <a:xfrm>
            <a:off x="1580131" y="1067500"/>
            <a:ext cx="1212340" cy="663132"/>
            <a:chOff x="1782966" y="5519928"/>
            <a:chExt cx="783222" cy="663132"/>
          </a:xfrm>
        </p:grpSpPr>
        <p:cxnSp>
          <p:nvCxnSpPr>
            <p:cNvPr id="552" name="Connecteur droit 551">
              <a:extLst>
                <a:ext uri="{FF2B5EF4-FFF2-40B4-BE49-F238E27FC236}">
                  <a16:creationId xmlns:a16="http://schemas.microsoft.com/office/drawing/2014/main" id="{B304864C-4D32-4059-82E7-925835701AFA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Connecteur droit 552">
              <a:extLst>
                <a:ext uri="{FF2B5EF4-FFF2-40B4-BE49-F238E27FC236}">
                  <a16:creationId xmlns:a16="http://schemas.microsoft.com/office/drawing/2014/main" id="{4604A031-2088-486D-ABEB-C9E8F51FCF31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Connecteur droit 553">
              <a:extLst>
                <a:ext uri="{FF2B5EF4-FFF2-40B4-BE49-F238E27FC236}">
                  <a16:creationId xmlns:a16="http://schemas.microsoft.com/office/drawing/2014/main" id="{79D5F636-B7B6-45BF-A577-24A2A758EAFF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5" name="Groupe 554">
            <a:extLst>
              <a:ext uri="{FF2B5EF4-FFF2-40B4-BE49-F238E27FC236}">
                <a16:creationId xmlns:a16="http://schemas.microsoft.com/office/drawing/2014/main" id="{421DDBF8-03FF-446C-BC43-0F52CF983838}"/>
              </a:ext>
            </a:extLst>
          </p:cNvPr>
          <p:cNvGrpSpPr/>
          <p:nvPr/>
        </p:nvGrpSpPr>
        <p:grpSpPr>
          <a:xfrm>
            <a:off x="3322221" y="1077554"/>
            <a:ext cx="1212340" cy="663132"/>
            <a:chOff x="1782966" y="5519928"/>
            <a:chExt cx="783222" cy="663132"/>
          </a:xfrm>
        </p:grpSpPr>
        <p:cxnSp>
          <p:nvCxnSpPr>
            <p:cNvPr id="556" name="Connecteur droit 555">
              <a:extLst>
                <a:ext uri="{FF2B5EF4-FFF2-40B4-BE49-F238E27FC236}">
                  <a16:creationId xmlns:a16="http://schemas.microsoft.com/office/drawing/2014/main" id="{DB7BB631-56B1-49B0-8BF5-E19850D8C251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Connecteur droit 556">
              <a:extLst>
                <a:ext uri="{FF2B5EF4-FFF2-40B4-BE49-F238E27FC236}">
                  <a16:creationId xmlns:a16="http://schemas.microsoft.com/office/drawing/2014/main" id="{6C641A0F-485F-4EB0-B698-0E5B896E4B1F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Connecteur droit 557">
              <a:extLst>
                <a:ext uri="{FF2B5EF4-FFF2-40B4-BE49-F238E27FC236}">
                  <a16:creationId xmlns:a16="http://schemas.microsoft.com/office/drawing/2014/main" id="{90B04858-5042-4AD3-81CD-1019915520E8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9" name="Groupe 558">
            <a:extLst>
              <a:ext uri="{FF2B5EF4-FFF2-40B4-BE49-F238E27FC236}">
                <a16:creationId xmlns:a16="http://schemas.microsoft.com/office/drawing/2014/main" id="{71F10BB2-E5E9-4F2F-B7FC-2D243029211A}"/>
              </a:ext>
            </a:extLst>
          </p:cNvPr>
          <p:cNvGrpSpPr/>
          <p:nvPr/>
        </p:nvGrpSpPr>
        <p:grpSpPr>
          <a:xfrm>
            <a:off x="5089665" y="1076986"/>
            <a:ext cx="1212340" cy="663132"/>
            <a:chOff x="1782966" y="5519928"/>
            <a:chExt cx="783222" cy="663132"/>
          </a:xfrm>
        </p:grpSpPr>
        <p:cxnSp>
          <p:nvCxnSpPr>
            <p:cNvPr id="560" name="Connecteur droit 559">
              <a:extLst>
                <a:ext uri="{FF2B5EF4-FFF2-40B4-BE49-F238E27FC236}">
                  <a16:creationId xmlns:a16="http://schemas.microsoft.com/office/drawing/2014/main" id="{D25C5C48-F681-4CB6-869F-580C03F40271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Connecteur droit 560">
              <a:extLst>
                <a:ext uri="{FF2B5EF4-FFF2-40B4-BE49-F238E27FC236}">
                  <a16:creationId xmlns:a16="http://schemas.microsoft.com/office/drawing/2014/main" id="{58527B3F-1275-4C17-934E-6FF5F850DBED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Connecteur droit 561">
              <a:extLst>
                <a:ext uri="{FF2B5EF4-FFF2-40B4-BE49-F238E27FC236}">
                  <a16:creationId xmlns:a16="http://schemas.microsoft.com/office/drawing/2014/main" id="{3CBB4DC1-491F-4CBE-B18C-4B3685381A46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" name="Groupe 562">
            <a:extLst>
              <a:ext uri="{FF2B5EF4-FFF2-40B4-BE49-F238E27FC236}">
                <a16:creationId xmlns:a16="http://schemas.microsoft.com/office/drawing/2014/main" id="{0914B557-3808-49E7-BA82-C7660AE7C28B}"/>
              </a:ext>
            </a:extLst>
          </p:cNvPr>
          <p:cNvGrpSpPr/>
          <p:nvPr/>
        </p:nvGrpSpPr>
        <p:grpSpPr>
          <a:xfrm>
            <a:off x="7066102" y="1059758"/>
            <a:ext cx="1212340" cy="663132"/>
            <a:chOff x="1782966" y="5519928"/>
            <a:chExt cx="783222" cy="663132"/>
          </a:xfrm>
        </p:grpSpPr>
        <p:cxnSp>
          <p:nvCxnSpPr>
            <p:cNvPr id="564" name="Connecteur droit 563">
              <a:extLst>
                <a:ext uri="{FF2B5EF4-FFF2-40B4-BE49-F238E27FC236}">
                  <a16:creationId xmlns:a16="http://schemas.microsoft.com/office/drawing/2014/main" id="{B991A5F6-F42A-495E-824E-4A61DD20D6E0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Connecteur droit 564">
              <a:extLst>
                <a:ext uri="{FF2B5EF4-FFF2-40B4-BE49-F238E27FC236}">
                  <a16:creationId xmlns:a16="http://schemas.microsoft.com/office/drawing/2014/main" id="{A0F4C143-713F-481A-BDA8-9F7274B58C4B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Connecteur droit 565">
              <a:extLst>
                <a:ext uri="{FF2B5EF4-FFF2-40B4-BE49-F238E27FC236}">
                  <a16:creationId xmlns:a16="http://schemas.microsoft.com/office/drawing/2014/main" id="{6777ED7A-D96C-4D4D-9514-64986D49F635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7" name="Groupe 566">
            <a:extLst>
              <a:ext uri="{FF2B5EF4-FFF2-40B4-BE49-F238E27FC236}">
                <a16:creationId xmlns:a16="http://schemas.microsoft.com/office/drawing/2014/main" id="{57858E8B-F69F-4D25-AB5F-BE8B042133AE}"/>
              </a:ext>
            </a:extLst>
          </p:cNvPr>
          <p:cNvGrpSpPr/>
          <p:nvPr/>
        </p:nvGrpSpPr>
        <p:grpSpPr>
          <a:xfrm>
            <a:off x="8829942" y="1039001"/>
            <a:ext cx="1212340" cy="663132"/>
            <a:chOff x="1782966" y="5519928"/>
            <a:chExt cx="783222" cy="663132"/>
          </a:xfrm>
        </p:grpSpPr>
        <p:cxnSp>
          <p:nvCxnSpPr>
            <p:cNvPr id="568" name="Connecteur droit 567">
              <a:extLst>
                <a:ext uri="{FF2B5EF4-FFF2-40B4-BE49-F238E27FC236}">
                  <a16:creationId xmlns:a16="http://schemas.microsoft.com/office/drawing/2014/main" id="{01C154DC-26D0-4545-8DAB-EF457980BF36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Connecteur droit 568">
              <a:extLst>
                <a:ext uri="{FF2B5EF4-FFF2-40B4-BE49-F238E27FC236}">
                  <a16:creationId xmlns:a16="http://schemas.microsoft.com/office/drawing/2014/main" id="{A14713EB-E3BE-48B5-9863-1388A7F5D59C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Connecteur droit 569">
              <a:extLst>
                <a:ext uri="{FF2B5EF4-FFF2-40B4-BE49-F238E27FC236}">
                  <a16:creationId xmlns:a16="http://schemas.microsoft.com/office/drawing/2014/main" id="{B48872A9-5455-4FFB-B107-BD706ECCBD86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1" name="Groupe 570">
            <a:extLst>
              <a:ext uri="{FF2B5EF4-FFF2-40B4-BE49-F238E27FC236}">
                <a16:creationId xmlns:a16="http://schemas.microsoft.com/office/drawing/2014/main" id="{A383F27D-B79B-4DC9-BFD3-CAD4BC4C5145}"/>
              </a:ext>
            </a:extLst>
          </p:cNvPr>
          <p:cNvGrpSpPr/>
          <p:nvPr/>
        </p:nvGrpSpPr>
        <p:grpSpPr>
          <a:xfrm>
            <a:off x="10607245" y="1051075"/>
            <a:ext cx="1212340" cy="663132"/>
            <a:chOff x="1782966" y="5519928"/>
            <a:chExt cx="783222" cy="663132"/>
          </a:xfrm>
        </p:grpSpPr>
        <p:cxnSp>
          <p:nvCxnSpPr>
            <p:cNvPr id="572" name="Connecteur droit 571">
              <a:extLst>
                <a:ext uri="{FF2B5EF4-FFF2-40B4-BE49-F238E27FC236}">
                  <a16:creationId xmlns:a16="http://schemas.microsoft.com/office/drawing/2014/main" id="{04C39CEE-EF24-416A-9885-42AAD2ABE95E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Connecteur droit 572">
              <a:extLst>
                <a:ext uri="{FF2B5EF4-FFF2-40B4-BE49-F238E27FC236}">
                  <a16:creationId xmlns:a16="http://schemas.microsoft.com/office/drawing/2014/main" id="{E92CA5F2-A4C8-47BE-BD3C-5C4E0ED4EE15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Connecteur droit 573">
              <a:extLst>
                <a:ext uri="{FF2B5EF4-FFF2-40B4-BE49-F238E27FC236}">
                  <a16:creationId xmlns:a16="http://schemas.microsoft.com/office/drawing/2014/main" id="{B07AA0CE-4A6D-436D-B878-08A6CE0F9749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5" name="Groupe 574">
            <a:extLst>
              <a:ext uri="{FF2B5EF4-FFF2-40B4-BE49-F238E27FC236}">
                <a16:creationId xmlns:a16="http://schemas.microsoft.com/office/drawing/2014/main" id="{6C2E5189-2416-4758-AAC2-823DE53FE793}"/>
              </a:ext>
            </a:extLst>
          </p:cNvPr>
          <p:cNvGrpSpPr/>
          <p:nvPr/>
        </p:nvGrpSpPr>
        <p:grpSpPr>
          <a:xfrm>
            <a:off x="1182696" y="6157807"/>
            <a:ext cx="1496350" cy="663132"/>
            <a:chOff x="1782966" y="5519928"/>
            <a:chExt cx="783222" cy="663132"/>
          </a:xfrm>
        </p:grpSpPr>
        <p:cxnSp>
          <p:nvCxnSpPr>
            <p:cNvPr id="576" name="Connecteur droit 575">
              <a:extLst>
                <a:ext uri="{FF2B5EF4-FFF2-40B4-BE49-F238E27FC236}">
                  <a16:creationId xmlns:a16="http://schemas.microsoft.com/office/drawing/2014/main" id="{AE01CAE0-1882-4CE6-9170-912B97F87901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Connecteur droit 576">
              <a:extLst>
                <a:ext uri="{FF2B5EF4-FFF2-40B4-BE49-F238E27FC236}">
                  <a16:creationId xmlns:a16="http://schemas.microsoft.com/office/drawing/2014/main" id="{E441EAAF-6003-4502-9045-4D4D7B6E4451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Connecteur droit 577">
              <a:extLst>
                <a:ext uri="{FF2B5EF4-FFF2-40B4-BE49-F238E27FC236}">
                  <a16:creationId xmlns:a16="http://schemas.microsoft.com/office/drawing/2014/main" id="{E1D40754-0CEC-451D-9946-58E2B065BB11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9" name="Groupe 578">
            <a:extLst>
              <a:ext uri="{FF2B5EF4-FFF2-40B4-BE49-F238E27FC236}">
                <a16:creationId xmlns:a16="http://schemas.microsoft.com/office/drawing/2014/main" id="{C974AE11-3E71-494F-8741-4BA302566A93}"/>
              </a:ext>
            </a:extLst>
          </p:cNvPr>
          <p:cNvGrpSpPr/>
          <p:nvPr/>
        </p:nvGrpSpPr>
        <p:grpSpPr>
          <a:xfrm>
            <a:off x="3047274" y="6164999"/>
            <a:ext cx="1496350" cy="663132"/>
            <a:chOff x="1782966" y="5519928"/>
            <a:chExt cx="783222" cy="663132"/>
          </a:xfrm>
        </p:grpSpPr>
        <p:cxnSp>
          <p:nvCxnSpPr>
            <p:cNvPr id="580" name="Connecteur droit 579">
              <a:extLst>
                <a:ext uri="{FF2B5EF4-FFF2-40B4-BE49-F238E27FC236}">
                  <a16:creationId xmlns:a16="http://schemas.microsoft.com/office/drawing/2014/main" id="{23CAEF3D-3E48-4C79-85DF-DC86CD8830FC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Connecteur droit 580">
              <a:extLst>
                <a:ext uri="{FF2B5EF4-FFF2-40B4-BE49-F238E27FC236}">
                  <a16:creationId xmlns:a16="http://schemas.microsoft.com/office/drawing/2014/main" id="{E30C3191-9E4D-42EB-8F28-61DE7BE84B04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Connecteur droit 581">
              <a:extLst>
                <a:ext uri="{FF2B5EF4-FFF2-40B4-BE49-F238E27FC236}">
                  <a16:creationId xmlns:a16="http://schemas.microsoft.com/office/drawing/2014/main" id="{15262EF6-4BD8-40AA-9400-D00A8A64B3B6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3" name="Groupe 582">
            <a:extLst>
              <a:ext uri="{FF2B5EF4-FFF2-40B4-BE49-F238E27FC236}">
                <a16:creationId xmlns:a16="http://schemas.microsoft.com/office/drawing/2014/main" id="{2E584260-D234-49E0-8376-3E44A90A395C}"/>
              </a:ext>
            </a:extLst>
          </p:cNvPr>
          <p:cNvGrpSpPr/>
          <p:nvPr/>
        </p:nvGrpSpPr>
        <p:grpSpPr>
          <a:xfrm>
            <a:off x="4856163" y="6138853"/>
            <a:ext cx="1496350" cy="663132"/>
            <a:chOff x="1782966" y="5519928"/>
            <a:chExt cx="783222" cy="663132"/>
          </a:xfrm>
        </p:grpSpPr>
        <p:cxnSp>
          <p:nvCxnSpPr>
            <p:cNvPr id="584" name="Connecteur droit 583">
              <a:extLst>
                <a:ext uri="{FF2B5EF4-FFF2-40B4-BE49-F238E27FC236}">
                  <a16:creationId xmlns:a16="http://schemas.microsoft.com/office/drawing/2014/main" id="{71CA5A3C-D621-4F11-8FD3-2866BEE9B052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Connecteur droit 584">
              <a:extLst>
                <a:ext uri="{FF2B5EF4-FFF2-40B4-BE49-F238E27FC236}">
                  <a16:creationId xmlns:a16="http://schemas.microsoft.com/office/drawing/2014/main" id="{3A12B206-A041-489A-8106-61C94A96E622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Connecteur droit 585">
              <a:extLst>
                <a:ext uri="{FF2B5EF4-FFF2-40B4-BE49-F238E27FC236}">
                  <a16:creationId xmlns:a16="http://schemas.microsoft.com/office/drawing/2014/main" id="{7D6902C2-ED8E-4332-8C3A-79725F155E3A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7" name="Groupe 586">
            <a:extLst>
              <a:ext uri="{FF2B5EF4-FFF2-40B4-BE49-F238E27FC236}">
                <a16:creationId xmlns:a16="http://schemas.microsoft.com/office/drawing/2014/main" id="{C8B90D88-97A9-4981-8AA2-97CD64C02503}"/>
              </a:ext>
            </a:extLst>
          </p:cNvPr>
          <p:cNvGrpSpPr/>
          <p:nvPr/>
        </p:nvGrpSpPr>
        <p:grpSpPr>
          <a:xfrm>
            <a:off x="6731426" y="6082370"/>
            <a:ext cx="1496350" cy="663132"/>
            <a:chOff x="1782966" y="5519928"/>
            <a:chExt cx="783222" cy="663132"/>
          </a:xfrm>
        </p:grpSpPr>
        <p:cxnSp>
          <p:nvCxnSpPr>
            <p:cNvPr id="588" name="Connecteur droit 587">
              <a:extLst>
                <a:ext uri="{FF2B5EF4-FFF2-40B4-BE49-F238E27FC236}">
                  <a16:creationId xmlns:a16="http://schemas.microsoft.com/office/drawing/2014/main" id="{672F56B8-6B20-42DC-AD05-59AA98D7B060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Connecteur droit 588">
              <a:extLst>
                <a:ext uri="{FF2B5EF4-FFF2-40B4-BE49-F238E27FC236}">
                  <a16:creationId xmlns:a16="http://schemas.microsoft.com/office/drawing/2014/main" id="{1F3F0721-2A38-434A-8AC1-77D76208EB32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Connecteur droit 589">
              <a:extLst>
                <a:ext uri="{FF2B5EF4-FFF2-40B4-BE49-F238E27FC236}">
                  <a16:creationId xmlns:a16="http://schemas.microsoft.com/office/drawing/2014/main" id="{BBE31DEB-7BED-41C5-96BA-858D77A72E1F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1" name="Groupe 590">
            <a:extLst>
              <a:ext uri="{FF2B5EF4-FFF2-40B4-BE49-F238E27FC236}">
                <a16:creationId xmlns:a16="http://schemas.microsoft.com/office/drawing/2014/main" id="{7F8EA768-EF4E-4AE2-A40C-DE2364F24F72}"/>
              </a:ext>
            </a:extLst>
          </p:cNvPr>
          <p:cNvGrpSpPr/>
          <p:nvPr/>
        </p:nvGrpSpPr>
        <p:grpSpPr>
          <a:xfrm>
            <a:off x="8523112" y="6080307"/>
            <a:ext cx="1496350" cy="663132"/>
            <a:chOff x="1782966" y="5519928"/>
            <a:chExt cx="783222" cy="663132"/>
          </a:xfrm>
        </p:grpSpPr>
        <p:cxnSp>
          <p:nvCxnSpPr>
            <p:cNvPr id="592" name="Connecteur droit 591">
              <a:extLst>
                <a:ext uri="{FF2B5EF4-FFF2-40B4-BE49-F238E27FC236}">
                  <a16:creationId xmlns:a16="http://schemas.microsoft.com/office/drawing/2014/main" id="{F65CC46A-A187-41E6-99CB-1208F90A4FBA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Connecteur droit 592">
              <a:extLst>
                <a:ext uri="{FF2B5EF4-FFF2-40B4-BE49-F238E27FC236}">
                  <a16:creationId xmlns:a16="http://schemas.microsoft.com/office/drawing/2014/main" id="{B8D78412-4FC8-43A5-97C2-C6F2138DCF95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Connecteur droit 593">
              <a:extLst>
                <a:ext uri="{FF2B5EF4-FFF2-40B4-BE49-F238E27FC236}">
                  <a16:creationId xmlns:a16="http://schemas.microsoft.com/office/drawing/2014/main" id="{4AB8C302-7F57-4949-BFD6-CDE9079275B6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5" name="Groupe 594">
            <a:extLst>
              <a:ext uri="{FF2B5EF4-FFF2-40B4-BE49-F238E27FC236}">
                <a16:creationId xmlns:a16="http://schemas.microsoft.com/office/drawing/2014/main" id="{EA39DD38-9A5A-429C-A8A7-53752E2D8165}"/>
              </a:ext>
            </a:extLst>
          </p:cNvPr>
          <p:cNvGrpSpPr/>
          <p:nvPr/>
        </p:nvGrpSpPr>
        <p:grpSpPr>
          <a:xfrm>
            <a:off x="10336085" y="6080133"/>
            <a:ext cx="1496350" cy="663132"/>
            <a:chOff x="1782966" y="5519928"/>
            <a:chExt cx="783222" cy="663132"/>
          </a:xfrm>
        </p:grpSpPr>
        <p:cxnSp>
          <p:nvCxnSpPr>
            <p:cNvPr id="596" name="Connecteur droit 595">
              <a:extLst>
                <a:ext uri="{FF2B5EF4-FFF2-40B4-BE49-F238E27FC236}">
                  <a16:creationId xmlns:a16="http://schemas.microsoft.com/office/drawing/2014/main" id="{2DEE59F9-6EBE-4CCB-A0F2-F98006CC823C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Connecteur droit 596">
              <a:extLst>
                <a:ext uri="{FF2B5EF4-FFF2-40B4-BE49-F238E27FC236}">
                  <a16:creationId xmlns:a16="http://schemas.microsoft.com/office/drawing/2014/main" id="{C85F7A2E-6772-45D8-97E3-023D43D2AED9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Connecteur droit 597">
              <a:extLst>
                <a:ext uri="{FF2B5EF4-FFF2-40B4-BE49-F238E27FC236}">
                  <a16:creationId xmlns:a16="http://schemas.microsoft.com/office/drawing/2014/main" id="{0DDE237D-467F-4A8B-81EB-60DB92D433F8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0062C868-EF06-4DD8-83B8-A831BC6F750E}"/>
              </a:ext>
            </a:extLst>
          </p:cNvPr>
          <p:cNvGrpSpPr/>
          <p:nvPr/>
        </p:nvGrpSpPr>
        <p:grpSpPr>
          <a:xfrm>
            <a:off x="2173640" y="4783142"/>
            <a:ext cx="539038" cy="995294"/>
            <a:chOff x="2645583" y="5334893"/>
            <a:chExt cx="539038" cy="995294"/>
          </a:xfrm>
        </p:grpSpPr>
        <p:sp>
          <p:nvSpPr>
            <p:cNvPr id="69" name="Rectangle: Rounded Corners 4">
              <a:extLst>
                <a:ext uri="{FF2B5EF4-FFF2-40B4-BE49-F238E27FC236}">
                  <a16:creationId xmlns:a16="http://schemas.microsoft.com/office/drawing/2014/main" id="{98486DB7-2B46-4418-A953-B4E8E294D14F}"/>
                </a:ext>
              </a:extLst>
            </p:cNvPr>
            <p:cNvSpPr/>
            <p:nvPr/>
          </p:nvSpPr>
          <p:spPr>
            <a:xfrm>
              <a:off x="2645583" y="5334893"/>
              <a:ext cx="539038" cy="995294"/>
            </a:xfrm>
            <a:prstGeom prst="roundRect">
              <a:avLst>
                <a:gd name="adj" fmla="val 4515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12700" dir="2700000" algn="ctr" rotWithShape="0">
                <a:srgbClr val="000000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AutoShape 117">
              <a:extLst>
                <a:ext uri="{FF2B5EF4-FFF2-40B4-BE49-F238E27FC236}">
                  <a16:creationId xmlns:a16="http://schemas.microsoft.com/office/drawing/2014/main" id="{D3237FB5-5B4B-49C0-B01F-B6844443D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030" y="5407929"/>
              <a:ext cx="189982" cy="156844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endParaRPr>
            </a:p>
          </p:txBody>
        </p:sp>
        <p:grpSp>
          <p:nvGrpSpPr>
            <p:cNvPr id="75" name="Group 171">
              <a:extLst>
                <a:ext uri="{FF2B5EF4-FFF2-40B4-BE49-F238E27FC236}">
                  <a16:creationId xmlns:a16="http://schemas.microsoft.com/office/drawing/2014/main" id="{197ED365-0BF6-4BF7-9183-C684706562F4}"/>
                </a:ext>
              </a:extLst>
            </p:cNvPr>
            <p:cNvGrpSpPr/>
            <p:nvPr/>
          </p:nvGrpSpPr>
          <p:grpSpPr>
            <a:xfrm>
              <a:off x="2728357" y="5761466"/>
              <a:ext cx="153327" cy="144258"/>
              <a:chOff x="1640798" y="2149003"/>
              <a:chExt cx="464344" cy="407194"/>
            </a:xfrm>
            <a:solidFill>
              <a:schemeClr val="tx2"/>
            </a:solidFill>
          </p:grpSpPr>
          <p:sp>
            <p:nvSpPr>
              <p:cNvPr id="76" name="AutoShape 147">
                <a:extLst>
                  <a:ext uri="{FF2B5EF4-FFF2-40B4-BE49-F238E27FC236}">
                    <a16:creationId xmlns:a16="http://schemas.microsoft.com/office/drawing/2014/main" id="{53CFB69F-2B4D-45B5-AD6B-699958A4C7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0798" y="2149003"/>
                <a:ext cx="464344" cy="407194"/>
              </a:xfrm>
              <a:custGeom>
                <a:avLst/>
                <a:gdLst>
                  <a:gd name="T0" fmla="+- 0 10800 597"/>
                  <a:gd name="T1" fmla="*/ T0 w 20407"/>
                  <a:gd name="T2" fmla="+- 0 11028 672"/>
                  <a:gd name="T3" fmla="*/ 11028 h 20712"/>
                  <a:gd name="T4" fmla="+- 0 10800 597"/>
                  <a:gd name="T5" fmla="*/ T4 w 20407"/>
                  <a:gd name="T6" fmla="+- 0 11028 672"/>
                  <a:gd name="T7" fmla="*/ 11028 h 20712"/>
                  <a:gd name="T8" fmla="+- 0 10800 597"/>
                  <a:gd name="T9" fmla="*/ T8 w 20407"/>
                  <a:gd name="T10" fmla="+- 0 11028 672"/>
                  <a:gd name="T11" fmla="*/ 11028 h 20712"/>
                  <a:gd name="T12" fmla="+- 0 10800 597"/>
                  <a:gd name="T13" fmla="*/ T12 w 20407"/>
                  <a:gd name="T14" fmla="+- 0 11028 672"/>
                  <a:gd name="T15" fmla="*/ 11028 h 207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407" h="20712">
                    <a:moveTo>
                      <a:pt x="17706" y="10922"/>
                    </a:moveTo>
                    <a:lnTo>
                      <a:pt x="10657" y="19017"/>
                    </a:lnTo>
                    <a:cubicBezTo>
                      <a:pt x="10407" y="19305"/>
                      <a:pt x="9998" y="19305"/>
                      <a:pt x="9748" y="19017"/>
                    </a:cubicBezTo>
                    <a:lnTo>
                      <a:pt x="2699" y="10922"/>
                    </a:lnTo>
                    <a:cubicBezTo>
                      <a:pt x="817" y="8762"/>
                      <a:pt x="817" y="5247"/>
                      <a:pt x="2699" y="3087"/>
                    </a:cubicBezTo>
                    <a:cubicBezTo>
                      <a:pt x="4512" y="1004"/>
                      <a:pt x="7429" y="931"/>
                      <a:pt x="9338" y="2923"/>
                    </a:cubicBezTo>
                    <a:lnTo>
                      <a:pt x="10202" y="3825"/>
                    </a:lnTo>
                    <a:lnTo>
                      <a:pt x="11067" y="2923"/>
                    </a:lnTo>
                    <a:cubicBezTo>
                      <a:pt x="12976" y="931"/>
                      <a:pt x="15893" y="1004"/>
                      <a:pt x="17706" y="3087"/>
                    </a:cubicBezTo>
                    <a:cubicBezTo>
                      <a:pt x="19588" y="5247"/>
                      <a:pt x="19588" y="8762"/>
                      <a:pt x="17706" y="10922"/>
                    </a:cubicBezTo>
                    <a:moveTo>
                      <a:pt x="18616" y="2043"/>
                    </a:moveTo>
                    <a:cubicBezTo>
                      <a:pt x="16301" y="-617"/>
                      <a:pt x="12601" y="-672"/>
                      <a:pt x="10202" y="1830"/>
                    </a:cubicBezTo>
                    <a:cubicBezTo>
                      <a:pt x="7805" y="-672"/>
                      <a:pt x="4104" y="-617"/>
                      <a:pt x="1789" y="2043"/>
                    </a:cubicBezTo>
                    <a:cubicBezTo>
                      <a:pt x="-597" y="4783"/>
                      <a:pt x="-597" y="9226"/>
                      <a:pt x="1789" y="11967"/>
                    </a:cubicBezTo>
                    <a:cubicBezTo>
                      <a:pt x="2470" y="12750"/>
                      <a:pt x="8838" y="20061"/>
                      <a:pt x="8838" y="20061"/>
                    </a:cubicBezTo>
                    <a:cubicBezTo>
                      <a:pt x="9592" y="20928"/>
                      <a:pt x="10812" y="20928"/>
                      <a:pt x="11567" y="20061"/>
                    </a:cubicBezTo>
                    <a:cubicBezTo>
                      <a:pt x="11567" y="20061"/>
                      <a:pt x="18539" y="12056"/>
                      <a:pt x="18616" y="11967"/>
                    </a:cubicBezTo>
                    <a:cubicBezTo>
                      <a:pt x="21003" y="9226"/>
                      <a:pt x="21003" y="4783"/>
                      <a:pt x="18616" y="204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77" name="AutoShape 148">
                <a:extLst>
                  <a:ext uri="{FF2B5EF4-FFF2-40B4-BE49-F238E27FC236}">
                    <a16:creationId xmlns:a16="http://schemas.microsoft.com/office/drawing/2014/main" id="{DF1B7E8D-D922-4E91-AAFB-9B58FBD32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029" y="2222028"/>
                <a:ext cx="69056" cy="6905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326" y="0"/>
                    </a:moveTo>
                    <a:cubicBezTo>
                      <a:pt x="19317" y="0"/>
                      <a:pt x="19317" y="4"/>
                      <a:pt x="19308" y="4"/>
                    </a:cubicBezTo>
                    <a:cubicBezTo>
                      <a:pt x="8643" y="13"/>
                      <a:pt x="0" y="8659"/>
                      <a:pt x="0" y="19326"/>
                    </a:cubicBezTo>
                    <a:cubicBezTo>
                      <a:pt x="0" y="20580"/>
                      <a:pt x="1019" y="21600"/>
                      <a:pt x="2273" y="21600"/>
                    </a:cubicBezTo>
                    <a:cubicBezTo>
                      <a:pt x="3528" y="21600"/>
                      <a:pt x="4547" y="20580"/>
                      <a:pt x="4547" y="19326"/>
                    </a:cubicBezTo>
                    <a:lnTo>
                      <a:pt x="4547" y="19321"/>
                    </a:lnTo>
                    <a:cubicBezTo>
                      <a:pt x="4547" y="11164"/>
                      <a:pt x="11164" y="4547"/>
                      <a:pt x="19321" y="4547"/>
                    </a:cubicBezTo>
                    <a:lnTo>
                      <a:pt x="19326" y="4547"/>
                    </a:lnTo>
                    <a:cubicBezTo>
                      <a:pt x="20580" y="4547"/>
                      <a:pt x="21599" y="3528"/>
                      <a:pt x="21599" y="2273"/>
                    </a:cubicBezTo>
                    <a:cubicBezTo>
                      <a:pt x="21599" y="1019"/>
                      <a:pt x="20580" y="0"/>
                      <a:pt x="1932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grpSp>
          <p:nvGrpSpPr>
            <p:cNvPr id="78" name="Group 91">
              <a:extLst>
                <a:ext uri="{FF2B5EF4-FFF2-40B4-BE49-F238E27FC236}">
                  <a16:creationId xmlns:a16="http://schemas.microsoft.com/office/drawing/2014/main" id="{17556380-C5A5-4114-9105-E84D0A5E059B}"/>
                </a:ext>
              </a:extLst>
            </p:cNvPr>
            <p:cNvGrpSpPr/>
            <p:nvPr/>
          </p:nvGrpSpPr>
          <p:grpSpPr>
            <a:xfrm>
              <a:off x="2728357" y="6069330"/>
              <a:ext cx="171655" cy="170204"/>
              <a:chOff x="8204317" y="2115665"/>
              <a:chExt cx="464344" cy="464344"/>
            </a:xfrm>
            <a:solidFill>
              <a:schemeClr val="tx2"/>
            </a:solidFill>
          </p:grpSpPr>
          <p:sp>
            <p:nvSpPr>
              <p:cNvPr id="79" name="AutoShape 81">
                <a:extLst>
                  <a:ext uri="{FF2B5EF4-FFF2-40B4-BE49-F238E27FC236}">
                    <a16:creationId xmlns:a16="http://schemas.microsoft.com/office/drawing/2014/main" id="{A953FA39-9219-4B5C-ACCA-16BB937D9E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4317" y="2115665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  <p:sp>
            <p:nvSpPr>
              <p:cNvPr id="80" name="AutoShape 82">
                <a:extLst>
                  <a:ext uri="{FF2B5EF4-FFF2-40B4-BE49-F238E27FC236}">
                    <a16:creationId xmlns:a16="http://schemas.microsoft.com/office/drawing/2014/main" id="{74956FCF-F1E8-46B7-9787-9D9575CCD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  <a:sym typeface="Gill Sans" charset="0"/>
                </a:endParaRPr>
              </a:p>
            </p:txBody>
          </p:sp>
        </p:grp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2743F511-F4AD-4219-A14F-25846B123784}"/>
                </a:ext>
              </a:extLst>
            </p:cNvPr>
            <p:cNvSpPr/>
            <p:nvPr/>
          </p:nvSpPr>
          <p:spPr>
            <a:xfrm>
              <a:off x="2994339" y="5426294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7CC50DA6-72F8-4F35-B461-839C44597B8B}"/>
                </a:ext>
              </a:extLst>
            </p:cNvPr>
            <p:cNvSpPr/>
            <p:nvPr/>
          </p:nvSpPr>
          <p:spPr>
            <a:xfrm>
              <a:off x="2994339" y="5761466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39D38438-95DD-497E-BB0A-282DE2D7E8A5}"/>
                </a:ext>
              </a:extLst>
            </p:cNvPr>
            <p:cNvSpPr/>
            <p:nvPr/>
          </p:nvSpPr>
          <p:spPr>
            <a:xfrm>
              <a:off x="2994339" y="6094375"/>
              <a:ext cx="122294" cy="120114"/>
            </a:xfrm>
            <a:prstGeom prst="ellips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1EAB79C-F87E-45C1-AE24-570BDAF29E95}"/>
              </a:ext>
            </a:extLst>
          </p:cNvPr>
          <p:cNvSpPr/>
          <p:nvPr/>
        </p:nvSpPr>
        <p:spPr>
          <a:xfrm>
            <a:off x="97070" y="89288"/>
            <a:ext cx="1042187" cy="610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:</a:t>
            </a:r>
          </a:p>
          <a:p>
            <a:pPr algn="ctr"/>
            <a:endParaRPr lang="fr-FR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83" name="Group 75">
            <a:extLst>
              <a:ext uri="{FF2B5EF4-FFF2-40B4-BE49-F238E27FC236}">
                <a16:creationId xmlns:a16="http://schemas.microsoft.com/office/drawing/2014/main" id="{E5044F3E-59D4-424E-BD9E-963104D9EC58}"/>
              </a:ext>
            </a:extLst>
          </p:cNvPr>
          <p:cNvGrpSpPr/>
          <p:nvPr/>
        </p:nvGrpSpPr>
        <p:grpSpPr>
          <a:xfrm rot="400531">
            <a:off x="1425439" y="5910600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384" name="Freeform 74">
              <a:extLst>
                <a:ext uri="{FF2B5EF4-FFF2-40B4-BE49-F238E27FC236}">
                  <a16:creationId xmlns:a16="http://schemas.microsoft.com/office/drawing/2014/main" id="{D33ECCF9-2D66-4CBD-9B6C-7E6AFB087A5C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AAAA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5" name="Freeform 71">
              <a:extLst>
                <a:ext uri="{FF2B5EF4-FFF2-40B4-BE49-F238E27FC236}">
                  <a16:creationId xmlns:a16="http://schemas.microsoft.com/office/drawing/2014/main" id="{037C55CF-B4C8-4596-B1F9-E10D664673A3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6" name="Group 75">
            <a:extLst>
              <a:ext uri="{FF2B5EF4-FFF2-40B4-BE49-F238E27FC236}">
                <a16:creationId xmlns:a16="http://schemas.microsoft.com/office/drawing/2014/main" id="{CAE0C958-B6DE-45DF-AFBD-AAB37BC24BD7}"/>
              </a:ext>
            </a:extLst>
          </p:cNvPr>
          <p:cNvGrpSpPr/>
          <p:nvPr/>
        </p:nvGrpSpPr>
        <p:grpSpPr>
          <a:xfrm rot="400531">
            <a:off x="3139523" y="5914594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387" name="Freeform 74">
              <a:extLst>
                <a:ext uri="{FF2B5EF4-FFF2-40B4-BE49-F238E27FC236}">
                  <a16:creationId xmlns:a16="http://schemas.microsoft.com/office/drawing/2014/main" id="{02B8451B-9E63-49ED-B40A-1C247A5709AF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BBBB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8" name="Freeform 71">
              <a:extLst>
                <a:ext uri="{FF2B5EF4-FFF2-40B4-BE49-F238E27FC236}">
                  <a16:creationId xmlns:a16="http://schemas.microsoft.com/office/drawing/2014/main" id="{A899B354-0899-4EB3-88B3-7C81DD0989A1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9" name="Group 75">
            <a:extLst>
              <a:ext uri="{FF2B5EF4-FFF2-40B4-BE49-F238E27FC236}">
                <a16:creationId xmlns:a16="http://schemas.microsoft.com/office/drawing/2014/main" id="{A830E221-9ACF-429B-A978-6916D4C2659B}"/>
              </a:ext>
            </a:extLst>
          </p:cNvPr>
          <p:cNvGrpSpPr/>
          <p:nvPr/>
        </p:nvGrpSpPr>
        <p:grpSpPr>
          <a:xfrm>
            <a:off x="5016395" y="5907796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390" name="Freeform 74">
              <a:extLst>
                <a:ext uri="{FF2B5EF4-FFF2-40B4-BE49-F238E27FC236}">
                  <a16:creationId xmlns:a16="http://schemas.microsoft.com/office/drawing/2014/main" id="{1B6825A6-C852-4C06-9719-3D1CB088E119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srgbClr val="3B455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CCCC</a:t>
              </a: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1" name="Freeform 71">
              <a:extLst>
                <a:ext uri="{FF2B5EF4-FFF2-40B4-BE49-F238E27FC236}">
                  <a16:creationId xmlns:a16="http://schemas.microsoft.com/office/drawing/2014/main" id="{53AF8AE3-3147-4CB9-8210-A94534EFDBF7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5" name="Group 75">
            <a:extLst>
              <a:ext uri="{FF2B5EF4-FFF2-40B4-BE49-F238E27FC236}">
                <a16:creationId xmlns:a16="http://schemas.microsoft.com/office/drawing/2014/main" id="{932172EA-F650-4868-B132-A1AFE7E48774}"/>
              </a:ext>
            </a:extLst>
          </p:cNvPr>
          <p:cNvGrpSpPr/>
          <p:nvPr/>
        </p:nvGrpSpPr>
        <p:grpSpPr>
          <a:xfrm rot="699991">
            <a:off x="6812626" y="5941000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396" name="Freeform 74">
              <a:extLst>
                <a:ext uri="{FF2B5EF4-FFF2-40B4-BE49-F238E27FC236}">
                  <a16:creationId xmlns:a16="http://schemas.microsoft.com/office/drawing/2014/main" id="{E607BCE8-4D66-404A-8B39-510C49161D6A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DDDD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7" name="Freeform 71">
              <a:extLst>
                <a:ext uri="{FF2B5EF4-FFF2-40B4-BE49-F238E27FC236}">
                  <a16:creationId xmlns:a16="http://schemas.microsoft.com/office/drawing/2014/main" id="{F4F2EBDF-95CE-4EA3-98EE-AA2251220D2E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8" name="Group 75">
            <a:extLst>
              <a:ext uri="{FF2B5EF4-FFF2-40B4-BE49-F238E27FC236}">
                <a16:creationId xmlns:a16="http://schemas.microsoft.com/office/drawing/2014/main" id="{5C26F313-499F-45C0-8081-2F4BD290B8A5}"/>
              </a:ext>
            </a:extLst>
          </p:cNvPr>
          <p:cNvGrpSpPr/>
          <p:nvPr/>
        </p:nvGrpSpPr>
        <p:grpSpPr>
          <a:xfrm rot="400531">
            <a:off x="8519199" y="5870390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399" name="Freeform 74">
              <a:extLst>
                <a:ext uri="{FF2B5EF4-FFF2-40B4-BE49-F238E27FC236}">
                  <a16:creationId xmlns:a16="http://schemas.microsoft.com/office/drawing/2014/main" id="{49FC0CA0-2162-4B77-8391-1B4D4CCD4B39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EEEEE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0" name="Freeform 71">
              <a:extLst>
                <a:ext uri="{FF2B5EF4-FFF2-40B4-BE49-F238E27FC236}">
                  <a16:creationId xmlns:a16="http://schemas.microsoft.com/office/drawing/2014/main" id="{AEF6A409-4C6A-4D70-A84C-BB84428EAA12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1" name="Group 75">
            <a:extLst>
              <a:ext uri="{FF2B5EF4-FFF2-40B4-BE49-F238E27FC236}">
                <a16:creationId xmlns:a16="http://schemas.microsoft.com/office/drawing/2014/main" id="{D62CFBF1-70B8-4A9F-95A0-187BC56DBAD0}"/>
              </a:ext>
            </a:extLst>
          </p:cNvPr>
          <p:cNvGrpSpPr/>
          <p:nvPr/>
        </p:nvGrpSpPr>
        <p:grpSpPr>
          <a:xfrm rot="640272">
            <a:off x="10545772" y="5897103"/>
            <a:ext cx="1264736" cy="1087338"/>
            <a:chOff x="3201073" y="4260151"/>
            <a:chExt cx="2036311" cy="2072161"/>
          </a:xfrm>
          <a:effectLst>
            <a:outerShdw blurRad="12700" dist="38100" dir="2700000" algn="tl" rotWithShape="0">
              <a:prstClr val="black">
                <a:alpha val="6000"/>
              </a:prstClr>
            </a:outerShdw>
          </a:effectLst>
        </p:grpSpPr>
        <p:sp>
          <p:nvSpPr>
            <p:cNvPr id="402" name="Freeform 74">
              <a:extLst>
                <a:ext uri="{FF2B5EF4-FFF2-40B4-BE49-F238E27FC236}">
                  <a16:creationId xmlns:a16="http://schemas.microsoft.com/office/drawing/2014/main" id="{F9F664FA-F0DB-4AF1-941F-141ACBD51134}"/>
                </a:ext>
              </a:extLst>
            </p:cNvPr>
            <p:cNvSpPr/>
            <p:nvPr/>
          </p:nvSpPr>
          <p:spPr>
            <a:xfrm rot="21156266">
              <a:off x="3201073" y="4260151"/>
              <a:ext cx="2036311" cy="2005048"/>
            </a:xfrm>
            <a:custGeom>
              <a:avLst/>
              <a:gdLst>
                <a:gd name="connsiteX0" fmla="*/ 2020134 w 2036311"/>
                <a:gd name="connsiteY0" fmla="*/ 0 h 2005048"/>
                <a:gd name="connsiteX1" fmla="*/ 2036311 w 2036311"/>
                <a:gd name="connsiteY1" fmla="*/ 1993166 h 2005048"/>
                <a:gd name="connsiteX2" fmla="*/ 434277 w 2036311"/>
                <a:gd name="connsiteY2" fmla="*/ 2005048 h 2005048"/>
                <a:gd name="connsiteX3" fmla="*/ 284601 w 2036311"/>
                <a:gd name="connsiteY3" fmla="*/ 1909885 h 2005048"/>
                <a:gd name="connsiteX4" fmla="*/ 235256 w 2036311"/>
                <a:gd name="connsiteY4" fmla="*/ 1878231 h 2005048"/>
                <a:gd name="connsiteX5" fmla="*/ 28009 w 2036311"/>
                <a:gd name="connsiteY5" fmla="*/ 1750829 h 2005048"/>
                <a:gd name="connsiteX6" fmla="*/ 19600 w 2036311"/>
                <a:gd name="connsiteY6" fmla="*/ 1690550 h 2005048"/>
                <a:gd name="connsiteX7" fmla="*/ 22163 w 2036311"/>
                <a:gd name="connsiteY7" fmla="*/ 14791 h 20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6311" h="2005048">
                  <a:moveTo>
                    <a:pt x="2020134" y="0"/>
                  </a:moveTo>
                  <a:lnTo>
                    <a:pt x="2036311" y="1993166"/>
                  </a:lnTo>
                  <a:lnTo>
                    <a:pt x="434277" y="2005048"/>
                  </a:lnTo>
                  <a:lnTo>
                    <a:pt x="284601" y="1909885"/>
                  </a:lnTo>
                  <a:lnTo>
                    <a:pt x="235256" y="1878231"/>
                  </a:lnTo>
                  <a:cubicBezTo>
                    <a:pt x="166294" y="1832905"/>
                    <a:pt x="91789" y="1799869"/>
                    <a:pt x="28009" y="1750829"/>
                  </a:cubicBezTo>
                  <a:cubicBezTo>
                    <a:pt x="28009" y="1750829"/>
                    <a:pt x="25147" y="1729569"/>
                    <a:pt x="19600" y="1690550"/>
                  </a:cubicBezTo>
                  <a:cubicBezTo>
                    <a:pt x="-25948" y="1467293"/>
                    <a:pt x="22163" y="14791"/>
                    <a:pt x="22163" y="14791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44000" tIns="144000" rIns="144000" bIns="827999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FFFF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3B4550"/>
                  </a:solidFill>
                  <a:effectLst/>
                  <a:uLnTx/>
                  <a:uFillTx/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Lorem Ipsum is simply dummy text of the printing and typesetting industry. Lorem Ipsum has been the industry's standard dummy</a:t>
              </a: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3B45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3" name="Freeform 71">
              <a:extLst>
                <a:ext uri="{FF2B5EF4-FFF2-40B4-BE49-F238E27FC236}">
                  <a16:creationId xmlns:a16="http://schemas.microsoft.com/office/drawing/2014/main" id="{673185AA-4096-4E05-A1DC-11411DA447ED}"/>
                </a:ext>
              </a:extLst>
            </p:cNvPr>
            <p:cNvSpPr/>
            <p:nvPr/>
          </p:nvSpPr>
          <p:spPr>
            <a:xfrm>
              <a:off x="3328767" y="6133489"/>
              <a:ext cx="433383" cy="198823"/>
            </a:xfrm>
            <a:custGeom>
              <a:avLst/>
              <a:gdLst>
                <a:gd name="connsiteX0" fmla="*/ 69820 w 184610"/>
                <a:gd name="connsiteY0" fmla="*/ 48202 h 84694"/>
                <a:gd name="connsiteX1" fmla="*/ 0 w 184610"/>
                <a:gd name="connsiteY1" fmla="*/ 0 h 84694"/>
                <a:gd name="connsiteX2" fmla="*/ 98361 w 184610"/>
                <a:gd name="connsiteY2" fmla="*/ 589 h 84694"/>
                <a:gd name="connsiteX3" fmla="*/ 185054 w 184610"/>
                <a:gd name="connsiteY3" fmla="*/ 85983 h 84694"/>
                <a:gd name="connsiteX4" fmla="*/ 69820 w 184610"/>
                <a:gd name="connsiteY4" fmla="*/ 48202 h 8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610" h="84694">
                  <a:moveTo>
                    <a:pt x="69820" y="48202"/>
                  </a:moveTo>
                  <a:cubicBezTo>
                    <a:pt x="14437" y="15650"/>
                    <a:pt x="0" y="0"/>
                    <a:pt x="0" y="0"/>
                  </a:cubicBezTo>
                  <a:cubicBezTo>
                    <a:pt x="0" y="0"/>
                    <a:pt x="24295" y="17970"/>
                    <a:pt x="98361" y="589"/>
                  </a:cubicBezTo>
                  <a:cubicBezTo>
                    <a:pt x="98361" y="589"/>
                    <a:pt x="125868" y="63963"/>
                    <a:pt x="185054" y="85983"/>
                  </a:cubicBezTo>
                  <a:cubicBezTo>
                    <a:pt x="144508" y="81148"/>
                    <a:pt x="105335" y="68304"/>
                    <a:pt x="69820" y="48202"/>
                  </a:cubicBezTo>
                  <a:close/>
                </a:path>
              </a:pathLst>
            </a:custGeom>
            <a:solidFill>
              <a:srgbClr val="5F8ECA">
                <a:lumMod val="75000"/>
              </a:srgbClr>
            </a:solidFill>
            <a:ln w="3678" cap="flat">
              <a:noFill/>
              <a:prstDash val="solid"/>
              <a:miter/>
            </a:ln>
            <a:effectLst>
              <a:outerShdw blurRad="139700" dist="25400" dir="18900000" algn="bl" rotWithShape="0">
                <a:prstClr val="black">
                  <a:alpha val="40000"/>
                </a:prst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2" name="Freeform 36">
            <a:extLst>
              <a:ext uri="{FF2B5EF4-FFF2-40B4-BE49-F238E27FC236}">
                <a16:creationId xmlns:a16="http://schemas.microsoft.com/office/drawing/2014/main" id="{6223C0EC-D2C3-44A4-9480-1E9878AAB22A}"/>
              </a:ext>
            </a:extLst>
          </p:cNvPr>
          <p:cNvSpPr/>
          <p:nvPr/>
        </p:nvSpPr>
        <p:spPr>
          <a:xfrm>
            <a:off x="1120146" y="4331856"/>
            <a:ext cx="187324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Awareness</a:t>
            </a:r>
          </a:p>
        </p:txBody>
      </p:sp>
      <p:sp>
        <p:nvSpPr>
          <p:cNvPr id="423" name="Freeform 36">
            <a:extLst>
              <a:ext uri="{FF2B5EF4-FFF2-40B4-BE49-F238E27FC236}">
                <a16:creationId xmlns:a16="http://schemas.microsoft.com/office/drawing/2014/main" id="{D06162D1-50E6-4B8F-8BF7-98D66E1D5E23}"/>
              </a:ext>
            </a:extLst>
          </p:cNvPr>
          <p:cNvSpPr/>
          <p:nvPr/>
        </p:nvSpPr>
        <p:spPr>
          <a:xfrm>
            <a:off x="2915308" y="4331856"/>
            <a:ext cx="187324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Reassurance</a:t>
            </a:r>
          </a:p>
        </p:txBody>
      </p:sp>
      <p:sp>
        <p:nvSpPr>
          <p:cNvPr id="424" name="Freeform 36">
            <a:extLst>
              <a:ext uri="{FF2B5EF4-FFF2-40B4-BE49-F238E27FC236}">
                <a16:creationId xmlns:a16="http://schemas.microsoft.com/office/drawing/2014/main" id="{37592981-8314-4230-BE28-EA7B2E78464F}"/>
              </a:ext>
            </a:extLst>
          </p:cNvPr>
          <p:cNvSpPr/>
          <p:nvPr/>
        </p:nvSpPr>
        <p:spPr>
          <a:xfrm>
            <a:off x="4707179" y="4331856"/>
            <a:ext cx="1793415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Engagement</a:t>
            </a:r>
          </a:p>
        </p:txBody>
      </p:sp>
      <p:sp>
        <p:nvSpPr>
          <p:cNvPr id="425" name="Freeform 36">
            <a:extLst>
              <a:ext uri="{FF2B5EF4-FFF2-40B4-BE49-F238E27FC236}">
                <a16:creationId xmlns:a16="http://schemas.microsoft.com/office/drawing/2014/main" id="{1DD94162-4FA5-41B5-8B8B-6D1A3EE45787}"/>
              </a:ext>
            </a:extLst>
          </p:cNvPr>
          <p:cNvSpPr/>
          <p:nvPr/>
        </p:nvSpPr>
        <p:spPr>
          <a:xfrm>
            <a:off x="6503958" y="4330534"/>
            <a:ext cx="1904587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A365D1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Provision/Teaching</a:t>
            </a:r>
          </a:p>
        </p:txBody>
      </p:sp>
      <p:sp>
        <p:nvSpPr>
          <p:cNvPr id="426" name="Freeform 36">
            <a:extLst>
              <a:ext uri="{FF2B5EF4-FFF2-40B4-BE49-F238E27FC236}">
                <a16:creationId xmlns:a16="http://schemas.microsoft.com/office/drawing/2014/main" id="{279D4EF4-6DA1-4CA4-AB80-5495FF931820}"/>
              </a:ext>
            </a:extLst>
          </p:cNvPr>
          <p:cNvSpPr/>
          <p:nvPr/>
        </p:nvSpPr>
        <p:spPr>
          <a:xfrm>
            <a:off x="8305906" y="4327382"/>
            <a:ext cx="1894326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BF95DF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Maintain/Rewarding</a:t>
            </a:r>
          </a:p>
        </p:txBody>
      </p:sp>
      <p:sp>
        <p:nvSpPr>
          <p:cNvPr id="427" name="Freeform 36">
            <a:extLst>
              <a:ext uri="{FF2B5EF4-FFF2-40B4-BE49-F238E27FC236}">
                <a16:creationId xmlns:a16="http://schemas.microsoft.com/office/drawing/2014/main" id="{211A245F-C81E-42D8-9A94-AC0AAB8DCD29}"/>
              </a:ext>
            </a:extLst>
          </p:cNvPr>
          <p:cNvSpPr/>
          <p:nvPr/>
        </p:nvSpPr>
        <p:spPr>
          <a:xfrm>
            <a:off x="10122331" y="4322365"/>
            <a:ext cx="1904586" cy="432000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solidFill>
            <a:srgbClr val="D6BBEB"/>
          </a:solidFill>
          <a:ln w="9491" cap="flat">
            <a:noFill/>
            <a:prstDash val="solid"/>
            <a:miter/>
          </a:ln>
          <a:effectLst/>
        </p:spPr>
        <p:txBody>
          <a:bodyPr wrap="square" lIns="324000" rIns="216000" rtlCol="0" anchor="ctr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User enhancement</a:t>
            </a:r>
          </a:p>
        </p:txBody>
      </p:sp>
      <p:sp>
        <p:nvSpPr>
          <p:cNvPr id="428" name="Rectangle: Rounded Corners 4">
            <a:extLst>
              <a:ext uri="{FF2B5EF4-FFF2-40B4-BE49-F238E27FC236}">
                <a16:creationId xmlns:a16="http://schemas.microsoft.com/office/drawing/2014/main" id="{3505FEBD-21B0-44D1-9DE0-4F572EC96B30}"/>
              </a:ext>
            </a:extLst>
          </p:cNvPr>
          <p:cNvSpPr/>
          <p:nvPr/>
        </p:nvSpPr>
        <p:spPr>
          <a:xfrm>
            <a:off x="1149448" y="3279535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9" name="Rectangle: Rounded Corners 4">
            <a:extLst>
              <a:ext uri="{FF2B5EF4-FFF2-40B4-BE49-F238E27FC236}">
                <a16:creationId xmlns:a16="http://schemas.microsoft.com/office/drawing/2014/main" id="{D88F40D5-1851-456D-B4EA-C59B3F15B4D7}"/>
              </a:ext>
            </a:extLst>
          </p:cNvPr>
          <p:cNvSpPr/>
          <p:nvPr/>
        </p:nvSpPr>
        <p:spPr>
          <a:xfrm>
            <a:off x="2940552" y="3279535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" name="Rectangle: Rounded Corners 4">
            <a:extLst>
              <a:ext uri="{FF2B5EF4-FFF2-40B4-BE49-F238E27FC236}">
                <a16:creationId xmlns:a16="http://schemas.microsoft.com/office/drawing/2014/main" id="{2C5F15F5-7A23-4D25-97D2-FD65EF545218}"/>
              </a:ext>
            </a:extLst>
          </p:cNvPr>
          <p:cNvSpPr/>
          <p:nvPr/>
        </p:nvSpPr>
        <p:spPr>
          <a:xfrm>
            <a:off x="4731656" y="3279535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" name="Rectangle: Rounded Corners 4">
            <a:extLst>
              <a:ext uri="{FF2B5EF4-FFF2-40B4-BE49-F238E27FC236}">
                <a16:creationId xmlns:a16="http://schemas.microsoft.com/office/drawing/2014/main" id="{0330F58B-4997-4B9C-80AA-D88CD0D0359B}"/>
              </a:ext>
            </a:extLst>
          </p:cNvPr>
          <p:cNvSpPr/>
          <p:nvPr/>
        </p:nvSpPr>
        <p:spPr>
          <a:xfrm>
            <a:off x="6614285" y="3254550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2" name="Rectangle: Rounded Corners 4">
            <a:extLst>
              <a:ext uri="{FF2B5EF4-FFF2-40B4-BE49-F238E27FC236}">
                <a16:creationId xmlns:a16="http://schemas.microsoft.com/office/drawing/2014/main" id="{3D96E156-7B87-4384-978A-2636E5B40B02}"/>
              </a:ext>
            </a:extLst>
          </p:cNvPr>
          <p:cNvSpPr/>
          <p:nvPr/>
        </p:nvSpPr>
        <p:spPr>
          <a:xfrm>
            <a:off x="8405389" y="3254550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3" name="Rectangle: Rounded Corners 4">
            <a:extLst>
              <a:ext uri="{FF2B5EF4-FFF2-40B4-BE49-F238E27FC236}">
                <a16:creationId xmlns:a16="http://schemas.microsoft.com/office/drawing/2014/main" id="{D698B17A-07FA-4E26-AE89-69D372BAD89E}"/>
              </a:ext>
            </a:extLst>
          </p:cNvPr>
          <p:cNvSpPr/>
          <p:nvPr/>
        </p:nvSpPr>
        <p:spPr>
          <a:xfrm>
            <a:off x="10196493" y="3254550"/>
            <a:ext cx="1735020" cy="979737"/>
          </a:xfrm>
          <a:prstGeom prst="roundRect">
            <a:avLst>
              <a:gd name="adj" fmla="val 4515"/>
            </a:avLst>
          </a:prstGeom>
          <a:solidFill>
            <a:srgbClr val="F9F9F9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ctr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4" name="Triangle isocèle 433">
            <a:extLst>
              <a:ext uri="{FF2B5EF4-FFF2-40B4-BE49-F238E27FC236}">
                <a16:creationId xmlns:a16="http://schemas.microsoft.com/office/drawing/2014/main" id="{27782326-BE5F-4238-B575-5D0ACF684EAB}"/>
              </a:ext>
            </a:extLst>
          </p:cNvPr>
          <p:cNvSpPr/>
          <p:nvPr/>
        </p:nvSpPr>
        <p:spPr>
          <a:xfrm rot="10800000">
            <a:off x="1957690" y="4286067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7" name="Triangle isocèle 436">
            <a:extLst>
              <a:ext uri="{FF2B5EF4-FFF2-40B4-BE49-F238E27FC236}">
                <a16:creationId xmlns:a16="http://schemas.microsoft.com/office/drawing/2014/main" id="{76FEF7BF-8C46-44F5-8E26-018B229DE43C}"/>
              </a:ext>
            </a:extLst>
          </p:cNvPr>
          <p:cNvSpPr/>
          <p:nvPr/>
        </p:nvSpPr>
        <p:spPr>
          <a:xfrm rot="10800000">
            <a:off x="3678040" y="4277303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8" name="Triangle isocèle 437">
            <a:extLst>
              <a:ext uri="{FF2B5EF4-FFF2-40B4-BE49-F238E27FC236}">
                <a16:creationId xmlns:a16="http://schemas.microsoft.com/office/drawing/2014/main" id="{52A69961-A0CF-4C03-95D4-B01BA13E6C12}"/>
              </a:ext>
            </a:extLst>
          </p:cNvPr>
          <p:cNvSpPr/>
          <p:nvPr/>
        </p:nvSpPr>
        <p:spPr>
          <a:xfrm rot="10800000">
            <a:off x="5513443" y="4271942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9" name="Triangle isocèle 438">
            <a:extLst>
              <a:ext uri="{FF2B5EF4-FFF2-40B4-BE49-F238E27FC236}">
                <a16:creationId xmlns:a16="http://schemas.microsoft.com/office/drawing/2014/main" id="{EAFC2B19-8885-4611-8E4B-DB7D394EF458}"/>
              </a:ext>
            </a:extLst>
          </p:cNvPr>
          <p:cNvSpPr/>
          <p:nvPr/>
        </p:nvSpPr>
        <p:spPr>
          <a:xfrm rot="10800000">
            <a:off x="7354129" y="4267060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4" name="Triangle isocèle 503">
            <a:extLst>
              <a:ext uri="{FF2B5EF4-FFF2-40B4-BE49-F238E27FC236}">
                <a16:creationId xmlns:a16="http://schemas.microsoft.com/office/drawing/2014/main" id="{ECDAC31B-0928-447E-9EE0-198CC6EAB55A}"/>
              </a:ext>
            </a:extLst>
          </p:cNvPr>
          <p:cNvSpPr/>
          <p:nvPr/>
        </p:nvSpPr>
        <p:spPr>
          <a:xfrm rot="10800000">
            <a:off x="9252258" y="4252318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5" name="Triangle isocèle 504">
            <a:extLst>
              <a:ext uri="{FF2B5EF4-FFF2-40B4-BE49-F238E27FC236}">
                <a16:creationId xmlns:a16="http://schemas.microsoft.com/office/drawing/2014/main" id="{C37B8F39-A3B3-4121-A2C3-23BD9123DAAB}"/>
              </a:ext>
            </a:extLst>
          </p:cNvPr>
          <p:cNvSpPr/>
          <p:nvPr/>
        </p:nvSpPr>
        <p:spPr>
          <a:xfrm rot="10800000">
            <a:off x="10950979" y="4252319"/>
            <a:ext cx="212885" cy="1181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6" name="Freeform 36">
            <a:extLst>
              <a:ext uri="{FF2B5EF4-FFF2-40B4-BE49-F238E27FC236}">
                <a16:creationId xmlns:a16="http://schemas.microsoft.com/office/drawing/2014/main" id="{144FF9B5-9357-4378-9B13-9F817DC1BE98}"/>
              </a:ext>
            </a:extLst>
          </p:cNvPr>
          <p:cNvSpPr/>
          <p:nvPr/>
        </p:nvSpPr>
        <p:spPr>
          <a:xfrm rot="5400000">
            <a:off x="-20101" y="3347720"/>
            <a:ext cx="1226989" cy="952151"/>
          </a:xfrm>
          <a:custGeom>
            <a:avLst/>
            <a:gdLst>
              <a:gd name="connsiteX0" fmla="*/ 271106 w 2670197"/>
              <a:gd name="connsiteY0" fmla="*/ 380113 h 751286"/>
              <a:gd name="connsiteX1" fmla="*/ 0 w 2670197"/>
              <a:gd name="connsiteY1" fmla="*/ 759275 h 751286"/>
              <a:gd name="connsiteX2" fmla="*/ 0 w 2670197"/>
              <a:gd name="connsiteY2" fmla="*/ 760131 h 751286"/>
              <a:gd name="connsiteX3" fmla="*/ 2403843 w 2670197"/>
              <a:gd name="connsiteY3" fmla="*/ 760131 h 751286"/>
              <a:gd name="connsiteX4" fmla="*/ 2675614 w 2670197"/>
              <a:gd name="connsiteY4" fmla="*/ 380113 h 751286"/>
              <a:gd name="connsiteX5" fmla="*/ 2403843 w 2670197"/>
              <a:gd name="connsiteY5" fmla="*/ 0 h 751286"/>
              <a:gd name="connsiteX6" fmla="*/ 0 w 2670197"/>
              <a:gd name="connsiteY6" fmla="*/ 0 h 751286"/>
              <a:gd name="connsiteX7" fmla="*/ 0 w 2670197"/>
              <a:gd name="connsiteY7" fmla="*/ 856 h 751286"/>
              <a:gd name="connsiteX8" fmla="*/ 271106 w 2670197"/>
              <a:gd name="connsiteY8" fmla="*/ 380113 h 7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197" h="751286">
                <a:moveTo>
                  <a:pt x="271106" y="380113"/>
                </a:moveTo>
                <a:lnTo>
                  <a:pt x="0" y="759275"/>
                </a:lnTo>
                <a:lnTo>
                  <a:pt x="0" y="760131"/>
                </a:lnTo>
                <a:lnTo>
                  <a:pt x="2403843" y="760131"/>
                </a:lnTo>
                <a:lnTo>
                  <a:pt x="2675614" y="380113"/>
                </a:lnTo>
                <a:lnTo>
                  <a:pt x="2403843" y="0"/>
                </a:lnTo>
                <a:lnTo>
                  <a:pt x="0" y="0"/>
                </a:lnTo>
                <a:lnTo>
                  <a:pt x="0" y="856"/>
                </a:lnTo>
                <a:lnTo>
                  <a:pt x="271106" y="380113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324000" rIns="216000" rtlCol="0" anchor="ctr">
            <a:normAutofit/>
          </a:bodyPr>
          <a:lstStyle/>
          <a:p>
            <a:endParaRPr lang="en-US" sz="11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07" name="ZoneTexte 506">
            <a:extLst>
              <a:ext uri="{FF2B5EF4-FFF2-40B4-BE49-F238E27FC236}">
                <a16:creationId xmlns:a16="http://schemas.microsoft.com/office/drawing/2014/main" id="{32084B42-60D5-4E3D-8157-BA65CDF227B5}"/>
              </a:ext>
            </a:extLst>
          </p:cNvPr>
          <p:cNvSpPr txBox="1"/>
          <p:nvPr/>
        </p:nvSpPr>
        <p:spPr>
          <a:xfrm>
            <a:off x="131240" y="3776990"/>
            <a:ext cx="95215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b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fr-F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Reasons</a:t>
            </a: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8" name="Graphic 17">
            <a:extLst>
              <a:ext uri="{FF2B5EF4-FFF2-40B4-BE49-F238E27FC236}">
                <a16:creationId xmlns:a16="http://schemas.microsoft.com/office/drawing/2014/main" id="{885F3369-637C-4796-84CE-0506A18ADAF9}"/>
              </a:ext>
            </a:extLst>
          </p:cNvPr>
          <p:cNvSpPr>
            <a:spLocks noChangeAspect="1"/>
          </p:cNvSpPr>
          <p:nvPr/>
        </p:nvSpPr>
        <p:spPr>
          <a:xfrm>
            <a:off x="511075" y="3486045"/>
            <a:ext cx="178444" cy="274816"/>
          </a:xfrm>
          <a:custGeom>
            <a:avLst/>
            <a:gdLst>
              <a:gd name="connsiteX0" fmla="*/ 2606516 w 2733675"/>
              <a:gd name="connsiteY0" fmla="*/ 3511391 h 4210050"/>
              <a:gd name="connsiteX1" fmla="*/ 2636996 w 2733675"/>
              <a:gd name="connsiteY1" fmla="*/ 3389471 h 4210050"/>
              <a:gd name="connsiteX2" fmla="*/ 2364581 w 2733675"/>
              <a:gd name="connsiteY2" fmla="*/ 3117056 h 4210050"/>
              <a:gd name="connsiteX3" fmla="*/ 2270284 w 2733675"/>
              <a:gd name="connsiteY3" fmla="*/ 3117056 h 4210050"/>
              <a:gd name="connsiteX4" fmla="*/ 1919764 w 2733675"/>
              <a:gd name="connsiteY4" fmla="*/ 1651159 h 4210050"/>
              <a:gd name="connsiteX5" fmla="*/ 2175034 w 2733675"/>
              <a:gd name="connsiteY5" fmla="*/ 1366361 h 4210050"/>
              <a:gd name="connsiteX6" fmla="*/ 1967389 w 2733675"/>
              <a:gd name="connsiteY6" fmla="*/ 1117759 h 4210050"/>
              <a:gd name="connsiteX7" fmla="*/ 2272189 w 2733675"/>
              <a:gd name="connsiteY7" fmla="*/ 701516 h 4210050"/>
              <a:gd name="connsiteX8" fmla="*/ 2277904 w 2733675"/>
              <a:gd name="connsiteY8" fmla="*/ 690086 h 4210050"/>
              <a:gd name="connsiteX9" fmla="*/ 2277904 w 2733675"/>
              <a:gd name="connsiteY9" fmla="*/ 684371 h 4210050"/>
              <a:gd name="connsiteX10" fmla="*/ 2283619 w 2733675"/>
              <a:gd name="connsiteY10" fmla="*/ 659606 h 4210050"/>
              <a:gd name="connsiteX11" fmla="*/ 2283619 w 2733675"/>
              <a:gd name="connsiteY11" fmla="*/ 83344 h 4210050"/>
              <a:gd name="connsiteX12" fmla="*/ 2207419 w 2733675"/>
              <a:gd name="connsiteY12" fmla="*/ 7144 h 4210050"/>
              <a:gd name="connsiteX13" fmla="*/ 1916906 w 2733675"/>
              <a:gd name="connsiteY13" fmla="*/ 7144 h 4210050"/>
              <a:gd name="connsiteX14" fmla="*/ 1840706 w 2733675"/>
              <a:gd name="connsiteY14" fmla="*/ 83344 h 4210050"/>
              <a:gd name="connsiteX15" fmla="*/ 1840706 w 2733675"/>
              <a:gd name="connsiteY15" fmla="*/ 235744 h 4210050"/>
              <a:gd name="connsiteX16" fmla="*/ 1639729 w 2733675"/>
              <a:gd name="connsiteY16" fmla="*/ 235744 h 4210050"/>
              <a:gd name="connsiteX17" fmla="*/ 1639729 w 2733675"/>
              <a:gd name="connsiteY17" fmla="*/ 83344 h 4210050"/>
              <a:gd name="connsiteX18" fmla="*/ 1563529 w 2733675"/>
              <a:gd name="connsiteY18" fmla="*/ 7144 h 4210050"/>
              <a:gd name="connsiteX19" fmla="*/ 1216819 w 2733675"/>
              <a:gd name="connsiteY19" fmla="*/ 7144 h 4210050"/>
              <a:gd name="connsiteX20" fmla="*/ 1140619 w 2733675"/>
              <a:gd name="connsiteY20" fmla="*/ 83344 h 4210050"/>
              <a:gd name="connsiteX21" fmla="*/ 1140619 w 2733675"/>
              <a:gd name="connsiteY21" fmla="*/ 235744 h 4210050"/>
              <a:gd name="connsiteX22" fmla="*/ 940594 w 2733675"/>
              <a:gd name="connsiteY22" fmla="*/ 235744 h 4210050"/>
              <a:gd name="connsiteX23" fmla="*/ 940594 w 2733675"/>
              <a:gd name="connsiteY23" fmla="*/ 83344 h 4210050"/>
              <a:gd name="connsiteX24" fmla="*/ 864394 w 2733675"/>
              <a:gd name="connsiteY24" fmla="*/ 7144 h 4210050"/>
              <a:gd name="connsiteX25" fmla="*/ 572929 w 2733675"/>
              <a:gd name="connsiteY25" fmla="*/ 7144 h 4210050"/>
              <a:gd name="connsiteX26" fmla="*/ 496729 w 2733675"/>
              <a:gd name="connsiteY26" fmla="*/ 83344 h 4210050"/>
              <a:gd name="connsiteX27" fmla="*/ 496729 w 2733675"/>
              <a:gd name="connsiteY27" fmla="*/ 656749 h 4210050"/>
              <a:gd name="connsiteX28" fmla="*/ 502444 w 2733675"/>
              <a:gd name="connsiteY28" fmla="*/ 682466 h 4210050"/>
              <a:gd name="connsiteX29" fmla="*/ 502444 w 2733675"/>
              <a:gd name="connsiteY29" fmla="*/ 688181 h 4210050"/>
              <a:gd name="connsiteX30" fmla="*/ 508159 w 2733675"/>
              <a:gd name="connsiteY30" fmla="*/ 699611 h 4210050"/>
              <a:gd name="connsiteX31" fmla="*/ 812959 w 2733675"/>
              <a:gd name="connsiteY31" fmla="*/ 1115854 h 4210050"/>
              <a:gd name="connsiteX32" fmla="*/ 611981 w 2733675"/>
              <a:gd name="connsiteY32" fmla="*/ 1441609 h 4210050"/>
              <a:gd name="connsiteX33" fmla="*/ 860584 w 2733675"/>
              <a:gd name="connsiteY33" fmla="*/ 1649254 h 4210050"/>
              <a:gd name="connsiteX34" fmla="*/ 509111 w 2733675"/>
              <a:gd name="connsiteY34" fmla="*/ 3116104 h 4210050"/>
              <a:gd name="connsiteX35" fmla="*/ 417671 w 2733675"/>
              <a:gd name="connsiteY35" fmla="*/ 3116104 h 4210050"/>
              <a:gd name="connsiteX36" fmla="*/ 145256 w 2733675"/>
              <a:gd name="connsiteY36" fmla="*/ 3388519 h 4210050"/>
              <a:gd name="connsiteX37" fmla="*/ 173831 w 2733675"/>
              <a:gd name="connsiteY37" fmla="*/ 3508534 h 4210050"/>
              <a:gd name="connsiteX38" fmla="*/ 159544 w 2733675"/>
              <a:gd name="connsiteY38" fmla="*/ 3508534 h 4210050"/>
              <a:gd name="connsiteX39" fmla="*/ 7144 w 2733675"/>
              <a:gd name="connsiteY39" fmla="*/ 3660934 h 4210050"/>
              <a:gd name="connsiteX40" fmla="*/ 7144 w 2733675"/>
              <a:gd name="connsiteY40" fmla="*/ 4055269 h 4210050"/>
              <a:gd name="connsiteX41" fmla="*/ 159544 w 2733675"/>
              <a:gd name="connsiteY41" fmla="*/ 4207669 h 4210050"/>
              <a:gd name="connsiteX42" fmla="*/ 2579846 w 2733675"/>
              <a:gd name="connsiteY42" fmla="*/ 4207669 h 4210050"/>
              <a:gd name="connsiteX43" fmla="*/ 2732246 w 2733675"/>
              <a:gd name="connsiteY43" fmla="*/ 4055269 h 4210050"/>
              <a:gd name="connsiteX44" fmla="*/ 2732246 w 2733675"/>
              <a:gd name="connsiteY44" fmla="*/ 3662839 h 4210050"/>
              <a:gd name="connsiteX45" fmla="*/ 2606516 w 2733675"/>
              <a:gd name="connsiteY45" fmla="*/ 3511391 h 4210050"/>
              <a:gd name="connsiteX46" fmla="*/ 649129 w 2733675"/>
              <a:gd name="connsiteY46" fmla="*/ 158591 h 4210050"/>
              <a:gd name="connsiteX47" fmla="*/ 789146 w 2733675"/>
              <a:gd name="connsiteY47" fmla="*/ 158591 h 4210050"/>
              <a:gd name="connsiteX48" fmla="*/ 789146 w 2733675"/>
              <a:gd name="connsiteY48" fmla="*/ 310991 h 4210050"/>
              <a:gd name="connsiteX49" fmla="*/ 865346 w 2733675"/>
              <a:gd name="connsiteY49" fmla="*/ 387191 h 4210050"/>
              <a:gd name="connsiteX50" fmla="*/ 1217771 w 2733675"/>
              <a:gd name="connsiteY50" fmla="*/ 387191 h 4210050"/>
              <a:gd name="connsiteX51" fmla="*/ 1293971 w 2733675"/>
              <a:gd name="connsiteY51" fmla="*/ 310991 h 4210050"/>
              <a:gd name="connsiteX52" fmla="*/ 1293971 w 2733675"/>
              <a:gd name="connsiteY52" fmla="*/ 158591 h 4210050"/>
              <a:gd name="connsiteX53" fmla="*/ 1486376 w 2733675"/>
              <a:gd name="connsiteY53" fmla="*/ 158591 h 4210050"/>
              <a:gd name="connsiteX54" fmla="*/ 1486376 w 2733675"/>
              <a:gd name="connsiteY54" fmla="*/ 310991 h 4210050"/>
              <a:gd name="connsiteX55" fmla="*/ 1562576 w 2733675"/>
              <a:gd name="connsiteY55" fmla="*/ 387191 h 4210050"/>
              <a:gd name="connsiteX56" fmla="*/ 1915001 w 2733675"/>
              <a:gd name="connsiteY56" fmla="*/ 387191 h 4210050"/>
              <a:gd name="connsiteX57" fmla="*/ 1991201 w 2733675"/>
              <a:gd name="connsiteY57" fmla="*/ 310991 h 4210050"/>
              <a:gd name="connsiteX58" fmla="*/ 1991201 w 2733675"/>
              <a:gd name="connsiteY58" fmla="*/ 158591 h 4210050"/>
              <a:gd name="connsiteX59" fmla="*/ 2131219 w 2733675"/>
              <a:gd name="connsiteY59" fmla="*/ 158591 h 4210050"/>
              <a:gd name="connsiteX60" fmla="*/ 2131219 w 2733675"/>
              <a:gd name="connsiteY60" fmla="*/ 579596 h 4210050"/>
              <a:gd name="connsiteX61" fmla="*/ 649129 w 2733675"/>
              <a:gd name="connsiteY61" fmla="*/ 579596 h 4210050"/>
              <a:gd name="connsiteX62" fmla="*/ 649129 w 2733675"/>
              <a:gd name="connsiteY62" fmla="*/ 158591 h 4210050"/>
              <a:gd name="connsiteX63" fmla="*/ 725329 w 2733675"/>
              <a:gd name="connsiteY63" fmla="*/ 731996 h 4210050"/>
              <a:gd name="connsiteX64" fmla="*/ 2060734 w 2733675"/>
              <a:gd name="connsiteY64" fmla="*/ 731996 h 4210050"/>
              <a:gd name="connsiteX65" fmla="*/ 1785461 w 2733675"/>
              <a:gd name="connsiteY65" fmla="*/ 1107281 h 4210050"/>
              <a:gd name="connsiteX66" fmla="*/ 997744 w 2733675"/>
              <a:gd name="connsiteY66" fmla="*/ 1107281 h 4210050"/>
              <a:gd name="connsiteX67" fmla="*/ 725329 w 2733675"/>
              <a:gd name="connsiteY67" fmla="*/ 731996 h 4210050"/>
              <a:gd name="connsiteX68" fmla="*/ 759619 w 2733675"/>
              <a:gd name="connsiteY68" fmla="*/ 1381601 h 4210050"/>
              <a:gd name="connsiteX69" fmla="*/ 759619 w 2733675"/>
              <a:gd name="connsiteY69" fmla="*/ 1379696 h 4210050"/>
              <a:gd name="connsiteX70" fmla="*/ 764381 w 2733675"/>
              <a:gd name="connsiteY70" fmla="*/ 1378744 h 4210050"/>
              <a:gd name="connsiteX71" fmla="*/ 884396 w 2733675"/>
              <a:gd name="connsiteY71" fmla="*/ 1258729 h 4210050"/>
              <a:gd name="connsiteX72" fmla="*/ 1903571 w 2733675"/>
              <a:gd name="connsiteY72" fmla="*/ 1258729 h 4210050"/>
              <a:gd name="connsiteX73" fmla="*/ 2023586 w 2733675"/>
              <a:gd name="connsiteY73" fmla="*/ 1378744 h 4210050"/>
              <a:gd name="connsiteX74" fmla="*/ 1903571 w 2733675"/>
              <a:gd name="connsiteY74" fmla="*/ 1498759 h 4210050"/>
              <a:gd name="connsiteX75" fmla="*/ 1903571 w 2733675"/>
              <a:gd name="connsiteY75" fmla="*/ 1498759 h 4210050"/>
              <a:gd name="connsiteX76" fmla="*/ 881539 w 2733675"/>
              <a:gd name="connsiteY76" fmla="*/ 1498759 h 4210050"/>
              <a:gd name="connsiteX77" fmla="*/ 759619 w 2733675"/>
              <a:gd name="connsiteY77" fmla="*/ 1381601 h 4210050"/>
              <a:gd name="connsiteX78" fmla="*/ 1018699 w 2733675"/>
              <a:gd name="connsiteY78" fmla="*/ 1651159 h 4210050"/>
              <a:gd name="connsiteX79" fmla="*/ 1763554 w 2733675"/>
              <a:gd name="connsiteY79" fmla="*/ 1651159 h 4210050"/>
              <a:gd name="connsiteX80" fmla="*/ 2113121 w 2733675"/>
              <a:gd name="connsiteY80" fmla="*/ 3117056 h 4210050"/>
              <a:gd name="connsiteX81" fmla="*/ 665321 w 2733675"/>
              <a:gd name="connsiteY81" fmla="*/ 3117056 h 4210050"/>
              <a:gd name="connsiteX82" fmla="*/ 1018699 w 2733675"/>
              <a:gd name="connsiteY82" fmla="*/ 1651159 h 4210050"/>
              <a:gd name="connsiteX83" fmla="*/ 398621 w 2733675"/>
              <a:gd name="connsiteY83" fmla="*/ 3270409 h 4210050"/>
              <a:gd name="connsiteX84" fmla="*/ 417671 w 2733675"/>
              <a:gd name="connsiteY84" fmla="*/ 3270409 h 4210050"/>
              <a:gd name="connsiteX85" fmla="*/ 2364581 w 2733675"/>
              <a:gd name="connsiteY85" fmla="*/ 3270409 h 4210050"/>
              <a:gd name="connsiteX86" fmla="*/ 2493169 w 2733675"/>
              <a:gd name="connsiteY86" fmla="*/ 3379946 h 4210050"/>
              <a:gd name="connsiteX87" fmla="*/ 2383631 w 2733675"/>
              <a:gd name="connsiteY87" fmla="*/ 3508534 h 4210050"/>
              <a:gd name="connsiteX88" fmla="*/ 2364581 w 2733675"/>
              <a:gd name="connsiteY88" fmla="*/ 3508534 h 4210050"/>
              <a:gd name="connsiteX89" fmla="*/ 417671 w 2733675"/>
              <a:gd name="connsiteY89" fmla="*/ 3508534 h 4210050"/>
              <a:gd name="connsiteX90" fmla="*/ 289084 w 2733675"/>
              <a:gd name="connsiteY90" fmla="*/ 3398996 h 4210050"/>
              <a:gd name="connsiteX91" fmla="*/ 398621 w 2733675"/>
              <a:gd name="connsiteY91" fmla="*/ 3270409 h 4210050"/>
              <a:gd name="connsiteX92" fmla="*/ 2580799 w 2733675"/>
              <a:gd name="connsiteY92" fmla="*/ 4057174 h 4210050"/>
              <a:gd name="connsiteX93" fmla="*/ 158591 w 2733675"/>
              <a:gd name="connsiteY93" fmla="*/ 4057174 h 4210050"/>
              <a:gd name="connsiteX94" fmla="*/ 158591 w 2733675"/>
              <a:gd name="connsiteY94" fmla="*/ 3661886 h 4210050"/>
              <a:gd name="connsiteX95" fmla="*/ 2579846 w 2733675"/>
              <a:gd name="connsiteY95" fmla="*/ 3661886 h 4210050"/>
              <a:gd name="connsiteX96" fmla="*/ 2579846 w 2733675"/>
              <a:gd name="connsiteY96" fmla="*/ 4057174 h 421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733675" h="4210050">
                <a:moveTo>
                  <a:pt x="2606516" y="3511391"/>
                </a:moveTo>
                <a:cubicBezTo>
                  <a:pt x="2626519" y="3473291"/>
                  <a:pt x="2636996" y="3432334"/>
                  <a:pt x="2636996" y="3389471"/>
                </a:cubicBezTo>
                <a:cubicBezTo>
                  <a:pt x="2636996" y="3238976"/>
                  <a:pt x="2515076" y="3117056"/>
                  <a:pt x="2364581" y="3117056"/>
                </a:cubicBezTo>
                <a:lnTo>
                  <a:pt x="2270284" y="3117056"/>
                </a:lnTo>
                <a:lnTo>
                  <a:pt x="1919764" y="1651159"/>
                </a:lnTo>
                <a:cubicBezTo>
                  <a:pt x="2069306" y="1642586"/>
                  <a:pt x="2183606" y="1514951"/>
                  <a:pt x="2175034" y="1366361"/>
                </a:cubicBezTo>
                <a:cubicBezTo>
                  <a:pt x="2168366" y="1246346"/>
                  <a:pt x="2083594" y="1145381"/>
                  <a:pt x="1967389" y="1117759"/>
                </a:cubicBezTo>
                <a:lnTo>
                  <a:pt x="2272189" y="701516"/>
                </a:lnTo>
                <a:cubicBezTo>
                  <a:pt x="2274094" y="697706"/>
                  <a:pt x="2276951" y="693896"/>
                  <a:pt x="2277904" y="690086"/>
                </a:cubicBezTo>
                <a:lnTo>
                  <a:pt x="2277904" y="684371"/>
                </a:lnTo>
                <a:cubicBezTo>
                  <a:pt x="2281714" y="676751"/>
                  <a:pt x="2283619" y="668179"/>
                  <a:pt x="2283619" y="659606"/>
                </a:cubicBezTo>
                <a:lnTo>
                  <a:pt x="2283619" y="83344"/>
                </a:lnTo>
                <a:cubicBezTo>
                  <a:pt x="2283619" y="41434"/>
                  <a:pt x="2249329" y="7144"/>
                  <a:pt x="2207419" y="7144"/>
                </a:cubicBezTo>
                <a:lnTo>
                  <a:pt x="1916906" y="7144"/>
                </a:lnTo>
                <a:cubicBezTo>
                  <a:pt x="1874996" y="7144"/>
                  <a:pt x="1840706" y="41434"/>
                  <a:pt x="1840706" y="83344"/>
                </a:cubicBezTo>
                <a:lnTo>
                  <a:pt x="1840706" y="235744"/>
                </a:lnTo>
                <a:lnTo>
                  <a:pt x="1639729" y="235744"/>
                </a:lnTo>
                <a:lnTo>
                  <a:pt x="1639729" y="83344"/>
                </a:lnTo>
                <a:cubicBezTo>
                  <a:pt x="1639729" y="41434"/>
                  <a:pt x="1605439" y="7144"/>
                  <a:pt x="1563529" y="7144"/>
                </a:cubicBezTo>
                <a:lnTo>
                  <a:pt x="1216819" y="7144"/>
                </a:lnTo>
                <a:cubicBezTo>
                  <a:pt x="1174909" y="7144"/>
                  <a:pt x="1140619" y="41434"/>
                  <a:pt x="1140619" y="83344"/>
                </a:cubicBezTo>
                <a:lnTo>
                  <a:pt x="1140619" y="235744"/>
                </a:lnTo>
                <a:lnTo>
                  <a:pt x="940594" y="235744"/>
                </a:lnTo>
                <a:lnTo>
                  <a:pt x="940594" y="83344"/>
                </a:lnTo>
                <a:cubicBezTo>
                  <a:pt x="940594" y="41434"/>
                  <a:pt x="906304" y="7144"/>
                  <a:pt x="864394" y="7144"/>
                </a:cubicBezTo>
                <a:lnTo>
                  <a:pt x="572929" y="7144"/>
                </a:lnTo>
                <a:cubicBezTo>
                  <a:pt x="531019" y="7144"/>
                  <a:pt x="496729" y="41434"/>
                  <a:pt x="496729" y="83344"/>
                </a:cubicBezTo>
                <a:lnTo>
                  <a:pt x="496729" y="656749"/>
                </a:lnTo>
                <a:cubicBezTo>
                  <a:pt x="496729" y="665321"/>
                  <a:pt x="498634" y="674846"/>
                  <a:pt x="502444" y="682466"/>
                </a:cubicBezTo>
                <a:lnTo>
                  <a:pt x="502444" y="688181"/>
                </a:lnTo>
                <a:cubicBezTo>
                  <a:pt x="504349" y="691991"/>
                  <a:pt x="506254" y="695801"/>
                  <a:pt x="508159" y="699611"/>
                </a:cubicBezTo>
                <a:lnTo>
                  <a:pt x="812959" y="1115854"/>
                </a:lnTo>
                <a:cubicBezTo>
                  <a:pt x="667226" y="1150144"/>
                  <a:pt x="577691" y="1295876"/>
                  <a:pt x="611981" y="1441609"/>
                </a:cubicBezTo>
                <a:cubicBezTo>
                  <a:pt x="639604" y="1558766"/>
                  <a:pt x="740569" y="1643539"/>
                  <a:pt x="860584" y="1649254"/>
                </a:cubicBezTo>
                <a:lnTo>
                  <a:pt x="509111" y="3116104"/>
                </a:lnTo>
                <a:lnTo>
                  <a:pt x="417671" y="3116104"/>
                </a:lnTo>
                <a:cubicBezTo>
                  <a:pt x="267176" y="3116104"/>
                  <a:pt x="145256" y="3238024"/>
                  <a:pt x="145256" y="3388519"/>
                </a:cubicBezTo>
                <a:cubicBezTo>
                  <a:pt x="145256" y="3430429"/>
                  <a:pt x="155734" y="3471386"/>
                  <a:pt x="173831" y="3508534"/>
                </a:cubicBezTo>
                <a:lnTo>
                  <a:pt x="159544" y="3508534"/>
                </a:lnTo>
                <a:cubicBezTo>
                  <a:pt x="75724" y="3508534"/>
                  <a:pt x="7144" y="3577114"/>
                  <a:pt x="7144" y="3660934"/>
                </a:cubicBezTo>
                <a:lnTo>
                  <a:pt x="7144" y="4055269"/>
                </a:lnTo>
                <a:cubicBezTo>
                  <a:pt x="7144" y="4139089"/>
                  <a:pt x="75724" y="4207669"/>
                  <a:pt x="159544" y="4207669"/>
                </a:cubicBezTo>
                <a:lnTo>
                  <a:pt x="2579846" y="4207669"/>
                </a:lnTo>
                <a:cubicBezTo>
                  <a:pt x="2663666" y="4207669"/>
                  <a:pt x="2732246" y="4139089"/>
                  <a:pt x="2732246" y="4055269"/>
                </a:cubicBezTo>
                <a:lnTo>
                  <a:pt x="2732246" y="3662839"/>
                </a:lnTo>
                <a:cubicBezTo>
                  <a:pt x="2732246" y="3588544"/>
                  <a:pt x="2678906" y="3524726"/>
                  <a:pt x="2606516" y="3511391"/>
                </a:cubicBezTo>
                <a:close/>
                <a:moveTo>
                  <a:pt x="649129" y="158591"/>
                </a:moveTo>
                <a:lnTo>
                  <a:pt x="789146" y="158591"/>
                </a:lnTo>
                <a:lnTo>
                  <a:pt x="789146" y="310991"/>
                </a:lnTo>
                <a:cubicBezTo>
                  <a:pt x="789146" y="352901"/>
                  <a:pt x="823436" y="387191"/>
                  <a:pt x="865346" y="387191"/>
                </a:cubicBezTo>
                <a:lnTo>
                  <a:pt x="1217771" y="387191"/>
                </a:lnTo>
                <a:cubicBezTo>
                  <a:pt x="1259681" y="387191"/>
                  <a:pt x="1293971" y="352901"/>
                  <a:pt x="1293971" y="310991"/>
                </a:cubicBezTo>
                <a:lnTo>
                  <a:pt x="1293971" y="158591"/>
                </a:lnTo>
                <a:lnTo>
                  <a:pt x="1486376" y="158591"/>
                </a:lnTo>
                <a:lnTo>
                  <a:pt x="1486376" y="310991"/>
                </a:lnTo>
                <a:cubicBezTo>
                  <a:pt x="1486376" y="352901"/>
                  <a:pt x="1520666" y="387191"/>
                  <a:pt x="1562576" y="387191"/>
                </a:cubicBezTo>
                <a:lnTo>
                  <a:pt x="1915001" y="387191"/>
                </a:lnTo>
                <a:cubicBezTo>
                  <a:pt x="1956911" y="387191"/>
                  <a:pt x="1991201" y="352901"/>
                  <a:pt x="1991201" y="310991"/>
                </a:cubicBezTo>
                <a:lnTo>
                  <a:pt x="1991201" y="158591"/>
                </a:lnTo>
                <a:lnTo>
                  <a:pt x="2131219" y="158591"/>
                </a:lnTo>
                <a:lnTo>
                  <a:pt x="2131219" y="579596"/>
                </a:lnTo>
                <a:lnTo>
                  <a:pt x="649129" y="579596"/>
                </a:lnTo>
                <a:lnTo>
                  <a:pt x="649129" y="158591"/>
                </a:lnTo>
                <a:close/>
                <a:moveTo>
                  <a:pt x="725329" y="731996"/>
                </a:moveTo>
                <a:lnTo>
                  <a:pt x="2060734" y="731996"/>
                </a:lnTo>
                <a:lnTo>
                  <a:pt x="1785461" y="1107281"/>
                </a:lnTo>
                <a:lnTo>
                  <a:pt x="997744" y="1107281"/>
                </a:lnTo>
                <a:lnTo>
                  <a:pt x="725329" y="731996"/>
                </a:lnTo>
                <a:close/>
                <a:moveTo>
                  <a:pt x="759619" y="1381601"/>
                </a:moveTo>
                <a:cubicBezTo>
                  <a:pt x="759619" y="1380649"/>
                  <a:pt x="759619" y="1380649"/>
                  <a:pt x="759619" y="1379696"/>
                </a:cubicBezTo>
                <a:lnTo>
                  <a:pt x="764381" y="1378744"/>
                </a:lnTo>
                <a:cubicBezTo>
                  <a:pt x="764381" y="1313021"/>
                  <a:pt x="817721" y="1258729"/>
                  <a:pt x="884396" y="1258729"/>
                </a:cubicBezTo>
                <a:lnTo>
                  <a:pt x="1903571" y="1258729"/>
                </a:lnTo>
                <a:cubicBezTo>
                  <a:pt x="1969294" y="1258729"/>
                  <a:pt x="2023586" y="1312069"/>
                  <a:pt x="2023586" y="1378744"/>
                </a:cubicBezTo>
                <a:cubicBezTo>
                  <a:pt x="2023586" y="1444466"/>
                  <a:pt x="1970246" y="1498759"/>
                  <a:pt x="1903571" y="1498759"/>
                </a:cubicBezTo>
                <a:cubicBezTo>
                  <a:pt x="1903571" y="1498759"/>
                  <a:pt x="1903571" y="1498759"/>
                  <a:pt x="1903571" y="1498759"/>
                </a:cubicBezTo>
                <a:lnTo>
                  <a:pt x="881539" y="1498759"/>
                </a:lnTo>
                <a:cubicBezTo>
                  <a:pt x="815816" y="1500664"/>
                  <a:pt x="761524" y="1448276"/>
                  <a:pt x="759619" y="1381601"/>
                </a:cubicBezTo>
                <a:close/>
                <a:moveTo>
                  <a:pt x="1018699" y="1651159"/>
                </a:moveTo>
                <a:lnTo>
                  <a:pt x="1763554" y="1651159"/>
                </a:lnTo>
                <a:lnTo>
                  <a:pt x="2113121" y="3117056"/>
                </a:lnTo>
                <a:lnTo>
                  <a:pt x="665321" y="3117056"/>
                </a:lnTo>
                <a:lnTo>
                  <a:pt x="1018699" y="1651159"/>
                </a:lnTo>
                <a:close/>
                <a:moveTo>
                  <a:pt x="398621" y="3270409"/>
                </a:moveTo>
                <a:cubicBezTo>
                  <a:pt x="405289" y="3269456"/>
                  <a:pt x="411004" y="3269456"/>
                  <a:pt x="417671" y="3270409"/>
                </a:cubicBezTo>
                <a:lnTo>
                  <a:pt x="2364581" y="3270409"/>
                </a:lnTo>
                <a:cubicBezTo>
                  <a:pt x="2430304" y="3264694"/>
                  <a:pt x="2488406" y="3314224"/>
                  <a:pt x="2493169" y="3379946"/>
                </a:cubicBezTo>
                <a:cubicBezTo>
                  <a:pt x="2498884" y="3445669"/>
                  <a:pt x="2449354" y="3503771"/>
                  <a:pt x="2383631" y="3508534"/>
                </a:cubicBezTo>
                <a:cubicBezTo>
                  <a:pt x="2376964" y="3509486"/>
                  <a:pt x="2371249" y="3509486"/>
                  <a:pt x="2364581" y="3508534"/>
                </a:cubicBezTo>
                <a:lnTo>
                  <a:pt x="417671" y="3508534"/>
                </a:lnTo>
                <a:cubicBezTo>
                  <a:pt x="351949" y="3514249"/>
                  <a:pt x="293846" y="3464719"/>
                  <a:pt x="289084" y="3398996"/>
                </a:cubicBezTo>
                <a:cubicBezTo>
                  <a:pt x="283369" y="3333274"/>
                  <a:pt x="332899" y="3275171"/>
                  <a:pt x="398621" y="3270409"/>
                </a:cubicBezTo>
                <a:close/>
                <a:moveTo>
                  <a:pt x="2580799" y="4057174"/>
                </a:moveTo>
                <a:lnTo>
                  <a:pt x="158591" y="4057174"/>
                </a:lnTo>
                <a:lnTo>
                  <a:pt x="158591" y="3661886"/>
                </a:lnTo>
                <a:lnTo>
                  <a:pt x="2579846" y="3661886"/>
                </a:lnTo>
                <a:lnTo>
                  <a:pt x="2579846" y="405717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9" name="Groupe 508">
            <a:extLst>
              <a:ext uri="{FF2B5EF4-FFF2-40B4-BE49-F238E27FC236}">
                <a16:creationId xmlns:a16="http://schemas.microsoft.com/office/drawing/2014/main" id="{138B7645-1910-492E-86AF-C98593280615}"/>
              </a:ext>
            </a:extLst>
          </p:cNvPr>
          <p:cNvGrpSpPr/>
          <p:nvPr/>
        </p:nvGrpSpPr>
        <p:grpSpPr>
          <a:xfrm>
            <a:off x="1265873" y="3456440"/>
            <a:ext cx="1496350" cy="663132"/>
            <a:chOff x="1782966" y="5519928"/>
            <a:chExt cx="783222" cy="663132"/>
          </a:xfrm>
        </p:grpSpPr>
        <p:cxnSp>
          <p:nvCxnSpPr>
            <p:cNvPr id="510" name="Connecteur droit 509">
              <a:extLst>
                <a:ext uri="{FF2B5EF4-FFF2-40B4-BE49-F238E27FC236}">
                  <a16:creationId xmlns:a16="http://schemas.microsoft.com/office/drawing/2014/main" id="{9C70A6BA-2C51-4384-AA3A-363D2192D2E5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Connecteur droit 510">
              <a:extLst>
                <a:ext uri="{FF2B5EF4-FFF2-40B4-BE49-F238E27FC236}">
                  <a16:creationId xmlns:a16="http://schemas.microsoft.com/office/drawing/2014/main" id="{B2C9A3A8-C3AA-4519-9275-05A7358B7FF9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Connecteur droit 511">
              <a:extLst>
                <a:ext uri="{FF2B5EF4-FFF2-40B4-BE49-F238E27FC236}">
                  <a16:creationId xmlns:a16="http://schemas.microsoft.com/office/drawing/2014/main" id="{D935C241-26D4-46C8-9922-423B40E79B7F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" name="Groupe 512">
            <a:extLst>
              <a:ext uri="{FF2B5EF4-FFF2-40B4-BE49-F238E27FC236}">
                <a16:creationId xmlns:a16="http://schemas.microsoft.com/office/drawing/2014/main" id="{26ADE4E6-631C-41A1-8409-E0CD5413D87A}"/>
              </a:ext>
            </a:extLst>
          </p:cNvPr>
          <p:cNvGrpSpPr/>
          <p:nvPr/>
        </p:nvGrpSpPr>
        <p:grpSpPr>
          <a:xfrm>
            <a:off x="3042355" y="3446043"/>
            <a:ext cx="1496350" cy="663132"/>
            <a:chOff x="1782966" y="5519928"/>
            <a:chExt cx="783222" cy="663132"/>
          </a:xfrm>
        </p:grpSpPr>
        <p:cxnSp>
          <p:nvCxnSpPr>
            <p:cNvPr id="514" name="Connecteur droit 513">
              <a:extLst>
                <a:ext uri="{FF2B5EF4-FFF2-40B4-BE49-F238E27FC236}">
                  <a16:creationId xmlns:a16="http://schemas.microsoft.com/office/drawing/2014/main" id="{1AF394C0-131A-44E8-AADA-066C32EB1791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Connecteur droit 514">
              <a:extLst>
                <a:ext uri="{FF2B5EF4-FFF2-40B4-BE49-F238E27FC236}">
                  <a16:creationId xmlns:a16="http://schemas.microsoft.com/office/drawing/2014/main" id="{B9284EF8-779C-4F20-9278-68CF3B5C14CB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Connecteur droit 515">
              <a:extLst>
                <a:ext uri="{FF2B5EF4-FFF2-40B4-BE49-F238E27FC236}">
                  <a16:creationId xmlns:a16="http://schemas.microsoft.com/office/drawing/2014/main" id="{013B5983-C529-4433-9860-0B10813A1546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7" name="Groupe 516">
            <a:extLst>
              <a:ext uri="{FF2B5EF4-FFF2-40B4-BE49-F238E27FC236}">
                <a16:creationId xmlns:a16="http://schemas.microsoft.com/office/drawing/2014/main" id="{14046318-4DDD-430E-8CB0-7648A09A7967}"/>
              </a:ext>
            </a:extLst>
          </p:cNvPr>
          <p:cNvGrpSpPr/>
          <p:nvPr/>
        </p:nvGrpSpPr>
        <p:grpSpPr>
          <a:xfrm>
            <a:off x="4849244" y="3453204"/>
            <a:ext cx="1496350" cy="663132"/>
            <a:chOff x="1782966" y="5519928"/>
            <a:chExt cx="783222" cy="663132"/>
          </a:xfrm>
        </p:grpSpPr>
        <p:cxnSp>
          <p:nvCxnSpPr>
            <p:cNvPr id="518" name="Connecteur droit 517">
              <a:extLst>
                <a:ext uri="{FF2B5EF4-FFF2-40B4-BE49-F238E27FC236}">
                  <a16:creationId xmlns:a16="http://schemas.microsoft.com/office/drawing/2014/main" id="{1CEC7347-BB80-4A43-91D1-FA7CD20F59C3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Connecteur droit 518">
              <a:extLst>
                <a:ext uri="{FF2B5EF4-FFF2-40B4-BE49-F238E27FC236}">
                  <a16:creationId xmlns:a16="http://schemas.microsoft.com/office/drawing/2014/main" id="{76A03092-E6E8-49DF-9FCC-7DB86F4B51CB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Connecteur droit 519">
              <a:extLst>
                <a:ext uri="{FF2B5EF4-FFF2-40B4-BE49-F238E27FC236}">
                  <a16:creationId xmlns:a16="http://schemas.microsoft.com/office/drawing/2014/main" id="{095DFD3D-6E9F-4C3D-9B03-9F591A49E3BB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1" name="Groupe 520">
            <a:extLst>
              <a:ext uri="{FF2B5EF4-FFF2-40B4-BE49-F238E27FC236}">
                <a16:creationId xmlns:a16="http://schemas.microsoft.com/office/drawing/2014/main" id="{8500EE72-DEDC-4703-AB87-6F49745F00F7}"/>
              </a:ext>
            </a:extLst>
          </p:cNvPr>
          <p:cNvGrpSpPr/>
          <p:nvPr/>
        </p:nvGrpSpPr>
        <p:grpSpPr>
          <a:xfrm>
            <a:off x="6749999" y="3435287"/>
            <a:ext cx="1496350" cy="663132"/>
            <a:chOff x="1782966" y="5519928"/>
            <a:chExt cx="783222" cy="663132"/>
          </a:xfrm>
        </p:grpSpPr>
        <p:cxnSp>
          <p:nvCxnSpPr>
            <p:cNvPr id="599" name="Connecteur droit 598">
              <a:extLst>
                <a:ext uri="{FF2B5EF4-FFF2-40B4-BE49-F238E27FC236}">
                  <a16:creationId xmlns:a16="http://schemas.microsoft.com/office/drawing/2014/main" id="{2867537E-02D4-403F-BD7B-728E136BC1F8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Connecteur droit 599">
              <a:extLst>
                <a:ext uri="{FF2B5EF4-FFF2-40B4-BE49-F238E27FC236}">
                  <a16:creationId xmlns:a16="http://schemas.microsoft.com/office/drawing/2014/main" id="{3727BD64-F4A9-45B3-BBC8-897A7E4703BA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>
              <a:extLst>
                <a:ext uri="{FF2B5EF4-FFF2-40B4-BE49-F238E27FC236}">
                  <a16:creationId xmlns:a16="http://schemas.microsoft.com/office/drawing/2014/main" id="{F212DE2C-3E2D-4036-9EA3-5F7FF9AD3755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2" name="Groupe 601">
            <a:extLst>
              <a:ext uri="{FF2B5EF4-FFF2-40B4-BE49-F238E27FC236}">
                <a16:creationId xmlns:a16="http://schemas.microsoft.com/office/drawing/2014/main" id="{E8A5C338-8987-4C6D-8FAB-F82BD39204C4}"/>
              </a:ext>
            </a:extLst>
          </p:cNvPr>
          <p:cNvGrpSpPr/>
          <p:nvPr/>
        </p:nvGrpSpPr>
        <p:grpSpPr>
          <a:xfrm>
            <a:off x="8529095" y="3409265"/>
            <a:ext cx="1496350" cy="663132"/>
            <a:chOff x="1782966" y="5519928"/>
            <a:chExt cx="783222" cy="663132"/>
          </a:xfrm>
        </p:grpSpPr>
        <p:cxnSp>
          <p:nvCxnSpPr>
            <p:cNvPr id="603" name="Connecteur droit 602">
              <a:extLst>
                <a:ext uri="{FF2B5EF4-FFF2-40B4-BE49-F238E27FC236}">
                  <a16:creationId xmlns:a16="http://schemas.microsoft.com/office/drawing/2014/main" id="{076288D1-15BA-4ADF-AB2A-17722872C600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Connecteur droit 603">
              <a:extLst>
                <a:ext uri="{FF2B5EF4-FFF2-40B4-BE49-F238E27FC236}">
                  <a16:creationId xmlns:a16="http://schemas.microsoft.com/office/drawing/2014/main" id="{2FC0108B-42D7-4427-B552-4556703AC7CB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Connecteur droit 604">
              <a:extLst>
                <a:ext uri="{FF2B5EF4-FFF2-40B4-BE49-F238E27FC236}">
                  <a16:creationId xmlns:a16="http://schemas.microsoft.com/office/drawing/2014/main" id="{AF1CF62F-518A-46E0-8FA0-A99D79E94427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6" name="Groupe 605">
            <a:extLst>
              <a:ext uri="{FF2B5EF4-FFF2-40B4-BE49-F238E27FC236}">
                <a16:creationId xmlns:a16="http://schemas.microsoft.com/office/drawing/2014/main" id="{67926C74-8EB0-46F2-92B2-6AE17CD0304C}"/>
              </a:ext>
            </a:extLst>
          </p:cNvPr>
          <p:cNvGrpSpPr/>
          <p:nvPr/>
        </p:nvGrpSpPr>
        <p:grpSpPr>
          <a:xfrm>
            <a:off x="10309246" y="3417921"/>
            <a:ext cx="1496350" cy="663132"/>
            <a:chOff x="1782966" y="5519928"/>
            <a:chExt cx="783222" cy="663132"/>
          </a:xfrm>
        </p:grpSpPr>
        <p:cxnSp>
          <p:nvCxnSpPr>
            <p:cNvPr id="607" name="Connecteur droit 606">
              <a:extLst>
                <a:ext uri="{FF2B5EF4-FFF2-40B4-BE49-F238E27FC236}">
                  <a16:creationId xmlns:a16="http://schemas.microsoft.com/office/drawing/2014/main" id="{258EC70C-1F92-4C81-8E71-0F44E8F57D70}"/>
                </a:ext>
              </a:extLst>
            </p:cNvPr>
            <p:cNvCxnSpPr/>
            <p:nvPr/>
          </p:nvCxnSpPr>
          <p:spPr>
            <a:xfrm>
              <a:off x="1782966" y="5519928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Connecteur droit 607">
              <a:extLst>
                <a:ext uri="{FF2B5EF4-FFF2-40B4-BE49-F238E27FC236}">
                  <a16:creationId xmlns:a16="http://schemas.microsoft.com/office/drawing/2014/main" id="{8E523FA5-5772-4215-9E81-F7946515F5D2}"/>
                </a:ext>
              </a:extLst>
            </p:cNvPr>
            <p:cNvCxnSpPr/>
            <p:nvPr/>
          </p:nvCxnSpPr>
          <p:spPr>
            <a:xfrm>
              <a:off x="1782966" y="583254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Connecteur droit 608">
              <a:extLst>
                <a:ext uri="{FF2B5EF4-FFF2-40B4-BE49-F238E27FC236}">
                  <a16:creationId xmlns:a16="http://schemas.microsoft.com/office/drawing/2014/main" id="{B2C72026-F105-4C6B-BC67-1C5066924FEF}"/>
                </a:ext>
              </a:extLst>
            </p:cNvPr>
            <p:cNvCxnSpPr/>
            <p:nvPr/>
          </p:nvCxnSpPr>
          <p:spPr>
            <a:xfrm>
              <a:off x="1791996" y="6183060"/>
              <a:ext cx="7741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0" name="Ellipse 609">
            <a:extLst>
              <a:ext uri="{FF2B5EF4-FFF2-40B4-BE49-F238E27FC236}">
                <a16:creationId xmlns:a16="http://schemas.microsoft.com/office/drawing/2014/main" id="{72E6EC58-4D07-46EC-8634-0896FAA323EE}"/>
              </a:ext>
            </a:extLst>
          </p:cNvPr>
          <p:cNvSpPr/>
          <p:nvPr/>
        </p:nvSpPr>
        <p:spPr>
          <a:xfrm>
            <a:off x="10381069" y="331369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1" name="Ellipse 610">
            <a:extLst>
              <a:ext uri="{FF2B5EF4-FFF2-40B4-BE49-F238E27FC236}">
                <a16:creationId xmlns:a16="http://schemas.microsoft.com/office/drawing/2014/main" id="{5C61959A-0B41-4C43-A171-3AA143FDF8E8}"/>
              </a:ext>
            </a:extLst>
          </p:cNvPr>
          <p:cNvSpPr/>
          <p:nvPr/>
        </p:nvSpPr>
        <p:spPr>
          <a:xfrm>
            <a:off x="10381069" y="362755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2" name="Ellipse 611">
            <a:extLst>
              <a:ext uri="{FF2B5EF4-FFF2-40B4-BE49-F238E27FC236}">
                <a16:creationId xmlns:a16="http://schemas.microsoft.com/office/drawing/2014/main" id="{8700FFD0-66FF-4B98-A4BC-9E4E19203A6A}"/>
              </a:ext>
            </a:extLst>
          </p:cNvPr>
          <p:cNvSpPr/>
          <p:nvPr/>
        </p:nvSpPr>
        <p:spPr>
          <a:xfrm>
            <a:off x="10376861" y="3978114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3" name="Ellipse 612">
            <a:extLst>
              <a:ext uri="{FF2B5EF4-FFF2-40B4-BE49-F238E27FC236}">
                <a16:creationId xmlns:a16="http://schemas.microsoft.com/office/drawing/2014/main" id="{B7D7E601-4E33-4359-9E97-A56D22539481}"/>
              </a:ext>
            </a:extLst>
          </p:cNvPr>
          <p:cNvSpPr/>
          <p:nvPr/>
        </p:nvSpPr>
        <p:spPr>
          <a:xfrm>
            <a:off x="8615770" y="3332573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" name="Ellipse 613">
            <a:extLst>
              <a:ext uri="{FF2B5EF4-FFF2-40B4-BE49-F238E27FC236}">
                <a16:creationId xmlns:a16="http://schemas.microsoft.com/office/drawing/2014/main" id="{FE3CBA39-9531-40D6-A592-839CD9DAB8E2}"/>
              </a:ext>
            </a:extLst>
          </p:cNvPr>
          <p:cNvSpPr/>
          <p:nvPr/>
        </p:nvSpPr>
        <p:spPr>
          <a:xfrm>
            <a:off x="8615770" y="3646431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Ellipse 614">
            <a:extLst>
              <a:ext uri="{FF2B5EF4-FFF2-40B4-BE49-F238E27FC236}">
                <a16:creationId xmlns:a16="http://schemas.microsoft.com/office/drawing/2014/main" id="{C17A2189-B335-4BDB-AF15-026C4C7C3A9F}"/>
              </a:ext>
            </a:extLst>
          </p:cNvPr>
          <p:cNvSpPr/>
          <p:nvPr/>
        </p:nvSpPr>
        <p:spPr>
          <a:xfrm>
            <a:off x="8611562" y="3996990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6" name="Ellipse 615">
            <a:extLst>
              <a:ext uri="{FF2B5EF4-FFF2-40B4-BE49-F238E27FC236}">
                <a16:creationId xmlns:a16="http://schemas.microsoft.com/office/drawing/2014/main" id="{020729C2-4130-439E-B054-C53328C33989}"/>
              </a:ext>
            </a:extLst>
          </p:cNvPr>
          <p:cNvSpPr/>
          <p:nvPr/>
        </p:nvSpPr>
        <p:spPr>
          <a:xfrm>
            <a:off x="6839011" y="3346739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7" name="Ellipse 616">
            <a:extLst>
              <a:ext uri="{FF2B5EF4-FFF2-40B4-BE49-F238E27FC236}">
                <a16:creationId xmlns:a16="http://schemas.microsoft.com/office/drawing/2014/main" id="{311AF13E-E394-43B3-8730-5213658D33F4}"/>
              </a:ext>
            </a:extLst>
          </p:cNvPr>
          <p:cNvSpPr/>
          <p:nvPr/>
        </p:nvSpPr>
        <p:spPr>
          <a:xfrm>
            <a:off x="6839011" y="366059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" name="Ellipse 617">
            <a:extLst>
              <a:ext uri="{FF2B5EF4-FFF2-40B4-BE49-F238E27FC236}">
                <a16:creationId xmlns:a16="http://schemas.microsoft.com/office/drawing/2014/main" id="{6D3BF04F-EC74-47D0-B659-4A6F6F441A69}"/>
              </a:ext>
            </a:extLst>
          </p:cNvPr>
          <p:cNvSpPr/>
          <p:nvPr/>
        </p:nvSpPr>
        <p:spPr>
          <a:xfrm>
            <a:off x="6834803" y="4011156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9" name="Ellipse 618">
            <a:extLst>
              <a:ext uri="{FF2B5EF4-FFF2-40B4-BE49-F238E27FC236}">
                <a16:creationId xmlns:a16="http://schemas.microsoft.com/office/drawing/2014/main" id="{296C154A-8614-43A7-AA25-9A49AA331344}"/>
              </a:ext>
            </a:extLst>
          </p:cNvPr>
          <p:cNvSpPr/>
          <p:nvPr/>
        </p:nvSpPr>
        <p:spPr>
          <a:xfrm>
            <a:off x="4822888" y="3367341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0" name="Ellipse 619">
            <a:extLst>
              <a:ext uri="{FF2B5EF4-FFF2-40B4-BE49-F238E27FC236}">
                <a16:creationId xmlns:a16="http://schemas.microsoft.com/office/drawing/2014/main" id="{310E97CD-9868-4551-8E64-443800D2E43B}"/>
              </a:ext>
            </a:extLst>
          </p:cNvPr>
          <p:cNvSpPr/>
          <p:nvPr/>
        </p:nvSpPr>
        <p:spPr>
          <a:xfrm>
            <a:off x="4822888" y="3681199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1" name="Ellipse 620">
            <a:extLst>
              <a:ext uri="{FF2B5EF4-FFF2-40B4-BE49-F238E27FC236}">
                <a16:creationId xmlns:a16="http://schemas.microsoft.com/office/drawing/2014/main" id="{3B7F5101-E895-4CF0-B80C-28938DB376E3}"/>
              </a:ext>
            </a:extLst>
          </p:cNvPr>
          <p:cNvSpPr/>
          <p:nvPr/>
        </p:nvSpPr>
        <p:spPr>
          <a:xfrm>
            <a:off x="4818680" y="4031758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2" name="Ellipse 621">
            <a:extLst>
              <a:ext uri="{FF2B5EF4-FFF2-40B4-BE49-F238E27FC236}">
                <a16:creationId xmlns:a16="http://schemas.microsoft.com/office/drawing/2014/main" id="{ACD51854-363E-40D2-ACB8-286A677FC4F4}"/>
              </a:ext>
            </a:extLst>
          </p:cNvPr>
          <p:cNvSpPr/>
          <p:nvPr/>
        </p:nvSpPr>
        <p:spPr>
          <a:xfrm>
            <a:off x="3082593" y="3378442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3" name="Ellipse 622">
            <a:extLst>
              <a:ext uri="{FF2B5EF4-FFF2-40B4-BE49-F238E27FC236}">
                <a16:creationId xmlns:a16="http://schemas.microsoft.com/office/drawing/2014/main" id="{6306EC0B-3523-4782-A901-60E513FC4268}"/>
              </a:ext>
            </a:extLst>
          </p:cNvPr>
          <p:cNvSpPr/>
          <p:nvPr/>
        </p:nvSpPr>
        <p:spPr>
          <a:xfrm>
            <a:off x="3082593" y="3692300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" name="Ellipse 623">
            <a:extLst>
              <a:ext uri="{FF2B5EF4-FFF2-40B4-BE49-F238E27FC236}">
                <a16:creationId xmlns:a16="http://schemas.microsoft.com/office/drawing/2014/main" id="{E63C3E6F-B0E7-45F8-90A1-93E282BAF88E}"/>
              </a:ext>
            </a:extLst>
          </p:cNvPr>
          <p:cNvSpPr/>
          <p:nvPr/>
        </p:nvSpPr>
        <p:spPr>
          <a:xfrm>
            <a:off x="3078385" y="4042859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Ellipse 624">
            <a:extLst>
              <a:ext uri="{FF2B5EF4-FFF2-40B4-BE49-F238E27FC236}">
                <a16:creationId xmlns:a16="http://schemas.microsoft.com/office/drawing/2014/main" id="{531EC7BF-FC87-4FA2-BC59-036D616B483D}"/>
              </a:ext>
            </a:extLst>
          </p:cNvPr>
          <p:cNvSpPr/>
          <p:nvPr/>
        </p:nvSpPr>
        <p:spPr>
          <a:xfrm>
            <a:off x="1244673" y="3365797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6" name="Ellipse 625">
            <a:extLst>
              <a:ext uri="{FF2B5EF4-FFF2-40B4-BE49-F238E27FC236}">
                <a16:creationId xmlns:a16="http://schemas.microsoft.com/office/drawing/2014/main" id="{67FDF210-570C-4488-8268-6AF9EAD424DD}"/>
              </a:ext>
            </a:extLst>
          </p:cNvPr>
          <p:cNvSpPr/>
          <p:nvPr/>
        </p:nvSpPr>
        <p:spPr>
          <a:xfrm>
            <a:off x="1244673" y="3679655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7" name="Ellipse 626">
            <a:extLst>
              <a:ext uri="{FF2B5EF4-FFF2-40B4-BE49-F238E27FC236}">
                <a16:creationId xmlns:a16="http://schemas.microsoft.com/office/drawing/2014/main" id="{722E41F8-A41E-4033-8CC1-ED2508020FC6}"/>
              </a:ext>
            </a:extLst>
          </p:cNvPr>
          <p:cNvSpPr/>
          <p:nvPr/>
        </p:nvSpPr>
        <p:spPr>
          <a:xfrm>
            <a:off x="1240465" y="4030214"/>
            <a:ext cx="122294" cy="12011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0780B6-D92D-44A5-A671-987F7368E1EF}"/>
              </a:ext>
            </a:extLst>
          </p:cNvPr>
          <p:cNvSpPr txBox="1"/>
          <p:nvPr/>
        </p:nvSpPr>
        <p:spPr>
          <a:xfrm>
            <a:off x="1316748" y="4831305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endParaRPr lang="fr-FR" sz="14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0" name="ZoneTexte 419">
            <a:extLst>
              <a:ext uri="{FF2B5EF4-FFF2-40B4-BE49-F238E27FC236}">
                <a16:creationId xmlns:a16="http://schemas.microsoft.com/office/drawing/2014/main" id="{3B4D3484-572F-4440-85EA-9F9222777BFA}"/>
              </a:ext>
            </a:extLst>
          </p:cNvPr>
          <p:cNvSpPr txBox="1"/>
          <p:nvPr/>
        </p:nvSpPr>
        <p:spPr>
          <a:xfrm>
            <a:off x="1290939" y="5173911"/>
            <a:ext cx="851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Experiential</a:t>
            </a:r>
            <a:endParaRPr lang="fr-FR" sz="14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1" name="ZoneTexte 420">
            <a:extLst>
              <a:ext uri="{FF2B5EF4-FFF2-40B4-BE49-F238E27FC236}">
                <a16:creationId xmlns:a16="http://schemas.microsoft.com/office/drawing/2014/main" id="{5A0ECCA1-1CF9-461E-83C2-1CC355B670EC}"/>
              </a:ext>
            </a:extLst>
          </p:cNvPr>
          <p:cNvSpPr txBox="1"/>
          <p:nvPr/>
        </p:nvSpPr>
        <p:spPr>
          <a:xfrm>
            <a:off x="1290178" y="5531231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Simplexity</a:t>
            </a:r>
            <a:endParaRPr lang="fr-FR" sz="14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210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199</Words>
  <Application>Microsoft Office PowerPoint</Application>
  <PresentationFormat>Grand écran</PresentationFormat>
  <Paragraphs>66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Joffrey  DECOURSELLE</dc:creator>
  <cp:lastModifiedBy>Joffrey DECOURSELLE</cp:lastModifiedBy>
  <cp:revision>40</cp:revision>
  <dcterms:created xsi:type="dcterms:W3CDTF">2021-02-08T12:58:56Z</dcterms:created>
  <dcterms:modified xsi:type="dcterms:W3CDTF">2021-10-18T11:36:37Z</dcterms:modified>
</cp:coreProperties>
</file>